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9" r:id="rId2"/>
    <p:sldId id="270" r:id="rId3"/>
    <p:sldId id="272" r:id="rId4"/>
    <p:sldId id="260" r:id="rId5"/>
    <p:sldId id="266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8B78F-9599-4E03-A076-8F7087450B13}" v="70" dt="2023-12-10T19:31:02.4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5107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s Erik Pedersen" userId="8c2c6c87-030e-4bc2-b12f-86c18a20259e" providerId="ADAL" clId="{61C8B78F-9599-4E03-A076-8F7087450B13}"/>
    <pc:docChg chg="custSel addSld delSld modSld sldOrd">
      <pc:chgData name="Nils Erik Pedersen" userId="8c2c6c87-030e-4bc2-b12f-86c18a20259e" providerId="ADAL" clId="{61C8B78F-9599-4E03-A076-8F7087450B13}" dt="2023-12-10T19:31:02.495" v="808" actId="6549"/>
      <pc:docMkLst>
        <pc:docMk/>
      </pc:docMkLst>
      <pc:sldChg chg="del">
        <pc:chgData name="Nils Erik Pedersen" userId="8c2c6c87-030e-4bc2-b12f-86c18a20259e" providerId="ADAL" clId="{61C8B78F-9599-4E03-A076-8F7087450B13}" dt="2023-12-10T17:12:56.049" v="109" actId="47"/>
        <pc:sldMkLst>
          <pc:docMk/>
          <pc:sldMk cId="1006779086" sldId="258"/>
        </pc:sldMkLst>
      </pc:sldChg>
      <pc:sldChg chg="del">
        <pc:chgData name="Nils Erik Pedersen" userId="8c2c6c87-030e-4bc2-b12f-86c18a20259e" providerId="ADAL" clId="{61C8B78F-9599-4E03-A076-8F7087450B13}" dt="2023-12-10T17:12:58.451" v="111" actId="47"/>
        <pc:sldMkLst>
          <pc:docMk/>
          <pc:sldMk cId="205777439" sldId="259"/>
        </pc:sldMkLst>
      </pc:sldChg>
      <pc:sldChg chg="addSp delSp modSp add del mod">
        <pc:chgData name="Nils Erik Pedersen" userId="8c2c6c87-030e-4bc2-b12f-86c18a20259e" providerId="ADAL" clId="{61C8B78F-9599-4E03-A076-8F7087450B13}" dt="2023-12-10T19:21:12.735" v="783" actId="1076"/>
        <pc:sldMkLst>
          <pc:docMk/>
          <pc:sldMk cId="2906044003" sldId="260"/>
        </pc:sldMkLst>
        <pc:spChg chg="mod">
          <ac:chgData name="Nils Erik Pedersen" userId="8c2c6c87-030e-4bc2-b12f-86c18a20259e" providerId="ADAL" clId="{61C8B78F-9599-4E03-A076-8F7087450B13}" dt="2023-12-10T19:20:24.127" v="780" actId="1076"/>
          <ac:spMkLst>
            <pc:docMk/>
            <pc:sldMk cId="2906044003" sldId="260"/>
            <ac:spMk id="6" creationId="{55017FF5-E016-E111-F61B-5F7F096087E6}"/>
          </ac:spMkLst>
        </pc:spChg>
        <pc:spChg chg="add mod">
          <ac:chgData name="Nils Erik Pedersen" userId="8c2c6c87-030e-4bc2-b12f-86c18a20259e" providerId="ADAL" clId="{61C8B78F-9599-4E03-A076-8F7087450B13}" dt="2023-12-10T18:52:48.804" v="461" actId="1076"/>
          <ac:spMkLst>
            <pc:docMk/>
            <pc:sldMk cId="2906044003" sldId="260"/>
            <ac:spMk id="19" creationId="{4D9598AA-E2C4-7946-8ADA-A942BF5AE96F}"/>
          </ac:spMkLst>
        </pc:spChg>
        <pc:picChg chg="add mod">
          <ac:chgData name="Nils Erik Pedersen" userId="8c2c6c87-030e-4bc2-b12f-86c18a20259e" providerId="ADAL" clId="{61C8B78F-9599-4E03-A076-8F7087450B13}" dt="2023-12-10T19:20:20.080" v="779" actId="1076"/>
          <ac:picMkLst>
            <pc:docMk/>
            <pc:sldMk cId="2906044003" sldId="260"/>
            <ac:picMk id="22" creationId="{E09CE486-EC59-15EC-4128-E1E559E1E1D8}"/>
          </ac:picMkLst>
        </pc:picChg>
        <pc:picChg chg="del">
          <ac:chgData name="Nils Erik Pedersen" userId="8c2c6c87-030e-4bc2-b12f-86c18a20259e" providerId="ADAL" clId="{61C8B78F-9599-4E03-A076-8F7087450B13}" dt="2023-12-10T19:19:23.903" v="776" actId="478"/>
          <ac:picMkLst>
            <pc:docMk/>
            <pc:sldMk cId="2906044003" sldId="260"/>
            <ac:picMk id="23" creationId="{F82E1855-13AE-9536-022A-9F272EA49033}"/>
          </ac:picMkLst>
        </pc:picChg>
        <pc:picChg chg="add mod">
          <ac:chgData name="Nils Erik Pedersen" userId="8c2c6c87-030e-4bc2-b12f-86c18a20259e" providerId="ADAL" clId="{61C8B78F-9599-4E03-A076-8F7087450B13}" dt="2023-12-10T19:21:12.735" v="783" actId="1076"/>
          <ac:picMkLst>
            <pc:docMk/>
            <pc:sldMk cId="2906044003" sldId="260"/>
            <ac:picMk id="26" creationId="{9F8E8F68-6D77-2F7B-A4CC-AC428D43ACB6}"/>
          </ac:picMkLst>
        </pc:picChg>
      </pc:sldChg>
      <pc:sldChg chg="del">
        <pc:chgData name="Nils Erik Pedersen" userId="8c2c6c87-030e-4bc2-b12f-86c18a20259e" providerId="ADAL" clId="{61C8B78F-9599-4E03-A076-8F7087450B13}" dt="2023-12-10T17:13:05.044" v="112" actId="47"/>
        <pc:sldMkLst>
          <pc:docMk/>
          <pc:sldMk cId="2584880540" sldId="261"/>
        </pc:sldMkLst>
      </pc:sldChg>
      <pc:sldChg chg="del">
        <pc:chgData name="Nils Erik Pedersen" userId="8c2c6c87-030e-4bc2-b12f-86c18a20259e" providerId="ADAL" clId="{61C8B78F-9599-4E03-A076-8F7087450B13}" dt="2023-12-10T17:13:06.262" v="113" actId="47"/>
        <pc:sldMkLst>
          <pc:docMk/>
          <pc:sldMk cId="1710762001" sldId="262"/>
        </pc:sldMkLst>
      </pc:sldChg>
      <pc:sldChg chg="del">
        <pc:chgData name="Nils Erik Pedersen" userId="8c2c6c87-030e-4bc2-b12f-86c18a20259e" providerId="ADAL" clId="{61C8B78F-9599-4E03-A076-8F7087450B13}" dt="2023-12-10T17:13:07.349" v="114" actId="47"/>
        <pc:sldMkLst>
          <pc:docMk/>
          <pc:sldMk cId="721803436" sldId="263"/>
        </pc:sldMkLst>
      </pc:sldChg>
      <pc:sldChg chg="del">
        <pc:chgData name="Nils Erik Pedersen" userId="8c2c6c87-030e-4bc2-b12f-86c18a20259e" providerId="ADAL" clId="{61C8B78F-9599-4E03-A076-8F7087450B13}" dt="2023-12-10T17:13:08.710" v="115" actId="47"/>
        <pc:sldMkLst>
          <pc:docMk/>
          <pc:sldMk cId="139114950" sldId="264"/>
        </pc:sldMkLst>
      </pc:sldChg>
      <pc:sldChg chg="delSp modSp add del mod modAnim">
        <pc:chgData name="Nils Erik Pedersen" userId="8c2c6c87-030e-4bc2-b12f-86c18a20259e" providerId="ADAL" clId="{61C8B78F-9599-4E03-A076-8F7087450B13}" dt="2023-12-10T19:15:36.057" v="773"/>
        <pc:sldMkLst>
          <pc:docMk/>
          <pc:sldMk cId="2516495060" sldId="266"/>
        </pc:sldMkLst>
        <pc:spChg chg="mod">
          <ac:chgData name="Nils Erik Pedersen" userId="8c2c6c87-030e-4bc2-b12f-86c18a20259e" providerId="ADAL" clId="{61C8B78F-9599-4E03-A076-8F7087450B13}" dt="2023-12-10T19:15:30.185" v="772" actId="20577"/>
          <ac:spMkLst>
            <pc:docMk/>
            <pc:sldMk cId="2516495060" sldId="266"/>
            <ac:spMk id="6" creationId="{CA611C51-F418-78B1-3399-A2B8790EAC38}"/>
          </ac:spMkLst>
        </pc:spChg>
        <pc:spChg chg="del mod">
          <ac:chgData name="Nils Erik Pedersen" userId="8c2c6c87-030e-4bc2-b12f-86c18a20259e" providerId="ADAL" clId="{61C8B78F-9599-4E03-A076-8F7087450B13}" dt="2023-12-10T19:10:10.616" v="525" actId="478"/>
          <ac:spMkLst>
            <pc:docMk/>
            <pc:sldMk cId="2516495060" sldId="266"/>
            <ac:spMk id="7" creationId="{B01AC35F-A7A1-6C20-A4B1-319D0D105C13}"/>
          </ac:spMkLst>
        </pc:spChg>
        <pc:spChg chg="mod">
          <ac:chgData name="Nils Erik Pedersen" userId="8c2c6c87-030e-4bc2-b12f-86c18a20259e" providerId="ADAL" clId="{61C8B78F-9599-4E03-A076-8F7087450B13}" dt="2023-12-10T19:13:13.700" v="760" actId="404"/>
          <ac:spMkLst>
            <pc:docMk/>
            <pc:sldMk cId="2516495060" sldId="266"/>
            <ac:spMk id="12" creationId="{4622D97D-DB55-8C25-77D1-0E61DFC02D10}"/>
          </ac:spMkLst>
        </pc:spChg>
        <pc:spChg chg="mod">
          <ac:chgData name="Nils Erik Pedersen" userId="8c2c6c87-030e-4bc2-b12f-86c18a20259e" providerId="ADAL" clId="{61C8B78F-9599-4E03-A076-8F7087450B13}" dt="2023-12-10T18:38:37.315" v="266" actId="1076"/>
          <ac:spMkLst>
            <pc:docMk/>
            <pc:sldMk cId="2516495060" sldId="266"/>
            <ac:spMk id="14" creationId="{C9161392-B34E-1D55-018E-A57EB085A993}"/>
          </ac:spMkLst>
        </pc:spChg>
      </pc:sldChg>
      <pc:sldChg chg="addSp delSp modSp mod">
        <pc:chgData name="Nils Erik Pedersen" userId="8c2c6c87-030e-4bc2-b12f-86c18a20259e" providerId="ADAL" clId="{61C8B78F-9599-4E03-A076-8F7087450B13}" dt="2023-12-10T17:12:45.022" v="108" actId="14100"/>
        <pc:sldMkLst>
          <pc:docMk/>
          <pc:sldMk cId="3634227964" sldId="269"/>
        </pc:sldMkLst>
        <pc:spChg chg="mod">
          <ac:chgData name="Nils Erik Pedersen" userId="8c2c6c87-030e-4bc2-b12f-86c18a20259e" providerId="ADAL" clId="{61C8B78F-9599-4E03-A076-8F7087450B13}" dt="2023-12-10T17:10:10.043" v="98" actId="14100"/>
          <ac:spMkLst>
            <pc:docMk/>
            <pc:sldMk cId="3634227964" sldId="269"/>
            <ac:spMk id="3" creationId="{C32D10F4-8ACC-6E14-64BE-7EB256167EB8}"/>
          </ac:spMkLst>
        </pc:spChg>
        <pc:picChg chg="add del mod">
          <ac:chgData name="Nils Erik Pedersen" userId="8c2c6c87-030e-4bc2-b12f-86c18a20259e" providerId="ADAL" clId="{61C8B78F-9599-4E03-A076-8F7087450B13}" dt="2023-12-10T17:11:26.353" v="104" actId="478"/>
          <ac:picMkLst>
            <pc:docMk/>
            <pc:sldMk cId="3634227964" sldId="269"/>
            <ac:picMk id="2" creationId="{C40026F9-7D99-3E4A-6C60-909B7C2F874B}"/>
          </ac:picMkLst>
        </pc:picChg>
        <pc:picChg chg="del">
          <ac:chgData name="Nils Erik Pedersen" userId="8c2c6c87-030e-4bc2-b12f-86c18a20259e" providerId="ADAL" clId="{61C8B78F-9599-4E03-A076-8F7087450B13}" dt="2023-12-10T17:11:14.110" v="99" actId="478"/>
          <ac:picMkLst>
            <pc:docMk/>
            <pc:sldMk cId="3634227964" sldId="269"/>
            <ac:picMk id="1026" creationId="{B199D6B3-3DC5-5E76-437B-E119CD541BA9}"/>
          </ac:picMkLst>
        </pc:picChg>
        <pc:picChg chg="add mod">
          <ac:chgData name="Nils Erik Pedersen" userId="8c2c6c87-030e-4bc2-b12f-86c18a20259e" providerId="ADAL" clId="{61C8B78F-9599-4E03-A076-8F7087450B13}" dt="2023-12-10T17:12:45.022" v="108" actId="14100"/>
          <ac:picMkLst>
            <pc:docMk/>
            <pc:sldMk cId="3634227964" sldId="269"/>
            <ac:picMk id="1028" creationId="{485CD683-6A1F-C135-808A-BEE629193170}"/>
          </ac:picMkLst>
        </pc:picChg>
      </pc:sldChg>
      <pc:sldChg chg="delSp modSp mod ord modAnim">
        <pc:chgData name="Nils Erik Pedersen" userId="8c2c6c87-030e-4bc2-b12f-86c18a20259e" providerId="ADAL" clId="{61C8B78F-9599-4E03-A076-8F7087450B13}" dt="2023-12-10T19:14:35.430" v="766"/>
        <pc:sldMkLst>
          <pc:docMk/>
          <pc:sldMk cId="893178380" sldId="270"/>
        </pc:sldMkLst>
        <pc:spChg chg="mod">
          <ac:chgData name="Nils Erik Pedersen" userId="8c2c6c87-030e-4bc2-b12f-86c18a20259e" providerId="ADAL" clId="{61C8B78F-9599-4E03-A076-8F7087450B13}" dt="2023-12-10T19:08:18.579" v="478" actId="20577"/>
          <ac:spMkLst>
            <pc:docMk/>
            <pc:sldMk cId="893178380" sldId="270"/>
            <ac:spMk id="2" creationId="{1F13A871-7BDC-402D-363C-887ACEA2E028}"/>
          </ac:spMkLst>
        </pc:spChg>
        <pc:spChg chg="mod">
          <ac:chgData name="Nils Erik Pedersen" userId="8c2c6c87-030e-4bc2-b12f-86c18a20259e" providerId="ADAL" clId="{61C8B78F-9599-4E03-A076-8F7087450B13}" dt="2023-12-10T19:07:56.426" v="474" actId="20577"/>
          <ac:spMkLst>
            <pc:docMk/>
            <pc:sldMk cId="893178380" sldId="270"/>
            <ac:spMk id="5" creationId="{4C25CB2C-D8C7-8975-5760-3ED9B96DBC61}"/>
          </ac:spMkLst>
        </pc:spChg>
        <pc:picChg chg="del">
          <ac:chgData name="Nils Erik Pedersen" userId="8c2c6c87-030e-4bc2-b12f-86c18a20259e" providerId="ADAL" clId="{61C8B78F-9599-4E03-A076-8F7087450B13}" dt="2023-12-10T17:13:29.008" v="118" actId="478"/>
          <ac:picMkLst>
            <pc:docMk/>
            <pc:sldMk cId="893178380" sldId="270"/>
            <ac:picMk id="15" creationId="{7ACC46A6-6C47-5204-054B-8185BA6E5452}"/>
          </ac:picMkLst>
        </pc:picChg>
        <pc:picChg chg="del">
          <ac:chgData name="Nils Erik Pedersen" userId="8c2c6c87-030e-4bc2-b12f-86c18a20259e" providerId="ADAL" clId="{61C8B78F-9599-4E03-A076-8F7087450B13}" dt="2023-12-10T17:13:29.690" v="119" actId="478"/>
          <ac:picMkLst>
            <pc:docMk/>
            <pc:sldMk cId="893178380" sldId="270"/>
            <ac:picMk id="17" creationId="{2BE9DCD9-1723-57D8-5942-86F547B5DD6A}"/>
          </ac:picMkLst>
        </pc:picChg>
        <pc:picChg chg="del">
          <ac:chgData name="Nils Erik Pedersen" userId="8c2c6c87-030e-4bc2-b12f-86c18a20259e" providerId="ADAL" clId="{61C8B78F-9599-4E03-A076-8F7087450B13}" dt="2023-12-10T17:13:30.412" v="120" actId="478"/>
          <ac:picMkLst>
            <pc:docMk/>
            <pc:sldMk cId="893178380" sldId="270"/>
            <ac:picMk id="19" creationId="{11C83E62-74F1-5F9D-779F-720FC4F35C72}"/>
          </ac:picMkLst>
        </pc:picChg>
        <pc:picChg chg="del">
          <ac:chgData name="Nils Erik Pedersen" userId="8c2c6c87-030e-4bc2-b12f-86c18a20259e" providerId="ADAL" clId="{61C8B78F-9599-4E03-A076-8F7087450B13}" dt="2023-12-10T17:13:31.103" v="121" actId="478"/>
          <ac:picMkLst>
            <pc:docMk/>
            <pc:sldMk cId="893178380" sldId="270"/>
            <ac:picMk id="21" creationId="{34F9EED7-2372-FB33-BEA8-EEAD707AE3E6}"/>
          </ac:picMkLst>
        </pc:picChg>
        <pc:picChg chg="del">
          <ac:chgData name="Nils Erik Pedersen" userId="8c2c6c87-030e-4bc2-b12f-86c18a20259e" providerId="ADAL" clId="{61C8B78F-9599-4E03-A076-8F7087450B13}" dt="2023-12-10T17:13:32.019" v="122" actId="478"/>
          <ac:picMkLst>
            <pc:docMk/>
            <pc:sldMk cId="893178380" sldId="270"/>
            <ac:picMk id="23" creationId="{2C3E7D4A-5A13-92A3-4E8D-107EBD3D0A00}"/>
          </ac:picMkLst>
        </pc:picChg>
      </pc:sldChg>
      <pc:sldChg chg="addSp delSp modSp add mod modAnim">
        <pc:chgData name="Nils Erik Pedersen" userId="8c2c6c87-030e-4bc2-b12f-86c18a20259e" providerId="ADAL" clId="{61C8B78F-9599-4E03-A076-8F7087450B13}" dt="2023-12-10T19:15:57.513" v="774"/>
        <pc:sldMkLst>
          <pc:docMk/>
          <pc:sldMk cId="1710782188" sldId="271"/>
        </pc:sldMkLst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2" creationId="{8A818C7D-CE58-3F95-DE69-EF30212B4DCE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3" creationId="{770760F6-298D-8EE9-D588-83BFFA8BF435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5" creationId="{334D78B1-E981-9DA4-5A11-0FBF8FB7CD29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6" creationId="{CA611C51-F418-78B1-3399-A2B8790EAC38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7" creationId="{B01AC35F-A7A1-6C20-A4B1-319D0D105C13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8" creationId="{0F8D9B19-B0B7-6A7B-CE72-E9055CF1823B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9" creationId="{529553F9-2D5F-B90C-4C5C-CFE3FAC8174B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10" creationId="{A45763A7-C745-C4EF-8BB9-57E678903295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11" creationId="{464A9357-0B12-6609-23CF-113D8290A2FF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12" creationId="{4622D97D-DB55-8C25-77D1-0E61DFC02D10}"/>
          </ac:spMkLst>
        </pc:spChg>
        <pc:spChg chg="del">
          <ac:chgData name="Nils Erik Pedersen" userId="8c2c6c87-030e-4bc2-b12f-86c18a20259e" providerId="ADAL" clId="{61C8B78F-9599-4E03-A076-8F7087450B13}" dt="2023-12-10T18:44:06.959" v="271" actId="478"/>
          <ac:spMkLst>
            <pc:docMk/>
            <pc:sldMk cId="1710782188" sldId="271"/>
            <ac:spMk id="13" creationId="{141B29E3-D07B-2BCE-4D54-9553BA0146D3}"/>
          </ac:spMkLst>
        </pc:spChg>
        <pc:spChg chg="del">
          <ac:chgData name="Nils Erik Pedersen" userId="8c2c6c87-030e-4bc2-b12f-86c18a20259e" providerId="ADAL" clId="{61C8B78F-9599-4E03-A076-8F7087450B13}" dt="2023-12-10T18:43:57.766" v="270" actId="478"/>
          <ac:spMkLst>
            <pc:docMk/>
            <pc:sldMk cId="1710782188" sldId="271"/>
            <ac:spMk id="14" creationId="{C9161392-B34E-1D55-018E-A57EB085A993}"/>
          </ac:spMkLst>
        </pc:spChg>
        <pc:spChg chg="add mod">
          <ac:chgData name="Nils Erik Pedersen" userId="8c2c6c87-030e-4bc2-b12f-86c18a20259e" providerId="ADAL" clId="{61C8B78F-9599-4E03-A076-8F7087450B13}" dt="2023-12-10T19:09:15.959" v="521" actId="6549"/>
          <ac:spMkLst>
            <pc:docMk/>
            <pc:sldMk cId="1710782188" sldId="271"/>
            <ac:spMk id="15" creationId="{42E1917A-92B2-F8F2-951F-5BB7B946FBCC}"/>
          </ac:spMkLst>
        </pc:spChg>
        <pc:picChg chg="add mod ord">
          <ac:chgData name="Nils Erik Pedersen" userId="8c2c6c87-030e-4bc2-b12f-86c18a20259e" providerId="ADAL" clId="{61C8B78F-9599-4E03-A076-8F7087450B13}" dt="2023-12-10T18:49:06.189" v="430" actId="1076"/>
          <ac:picMkLst>
            <pc:docMk/>
            <pc:sldMk cId="1710782188" sldId="271"/>
            <ac:picMk id="16" creationId="{68FA87F5-1117-122B-AD68-C504D1DBAFE3}"/>
          </ac:picMkLst>
        </pc:picChg>
        <pc:picChg chg="del">
          <ac:chgData name="Nils Erik Pedersen" userId="8c2c6c87-030e-4bc2-b12f-86c18a20259e" providerId="ADAL" clId="{61C8B78F-9599-4E03-A076-8F7087450B13}" dt="2023-12-10T18:44:06.959" v="271" actId="478"/>
          <ac:picMkLst>
            <pc:docMk/>
            <pc:sldMk cId="1710782188" sldId="271"/>
            <ac:picMk id="17" creationId="{BA5372EA-C2D0-6D92-50A2-8181DF5EEE7C}"/>
          </ac:picMkLst>
        </pc:picChg>
        <pc:picChg chg="del">
          <ac:chgData name="Nils Erik Pedersen" userId="8c2c6c87-030e-4bc2-b12f-86c18a20259e" providerId="ADAL" clId="{61C8B78F-9599-4E03-A076-8F7087450B13}" dt="2023-12-10T18:44:06.959" v="271" actId="478"/>
          <ac:picMkLst>
            <pc:docMk/>
            <pc:sldMk cId="1710782188" sldId="271"/>
            <ac:picMk id="20" creationId="{953936F5-BE5F-2254-714B-DB9735197BAD}"/>
          </ac:picMkLst>
        </pc:picChg>
        <pc:picChg chg="del">
          <ac:chgData name="Nils Erik Pedersen" userId="8c2c6c87-030e-4bc2-b12f-86c18a20259e" providerId="ADAL" clId="{61C8B78F-9599-4E03-A076-8F7087450B13}" dt="2023-12-10T18:44:06.959" v="271" actId="478"/>
          <ac:picMkLst>
            <pc:docMk/>
            <pc:sldMk cId="1710782188" sldId="271"/>
            <ac:picMk id="1026" creationId="{A1AA7A9C-1CFA-1DD6-2CEB-0B49837D215E}"/>
          </ac:picMkLst>
        </pc:picChg>
        <pc:picChg chg="del">
          <ac:chgData name="Nils Erik Pedersen" userId="8c2c6c87-030e-4bc2-b12f-86c18a20259e" providerId="ADAL" clId="{61C8B78F-9599-4E03-A076-8F7087450B13}" dt="2023-12-10T18:44:06.959" v="271" actId="478"/>
          <ac:picMkLst>
            <pc:docMk/>
            <pc:sldMk cId="1710782188" sldId="271"/>
            <ac:picMk id="1034" creationId="{40EED4E2-C54F-0D64-ACA7-D11D92C90307}"/>
          </ac:picMkLst>
        </pc:picChg>
        <pc:picChg chg="add del">
          <ac:chgData name="Nils Erik Pedersen" userId="8c2c6c87-030e-4bc2-b12f-86c18a20259e" providerId="ADAL" clId="{61C8B78F-9599-4E03-A076-8F7087450B13}" dt="2023-12-10T18:44:14.212" v="273" actId="478"/>
          <ac:picMkLst>
            <pc:docMk/>
            <pc:sldMk cId="1710782188" sldId="271"/>
            <ac:picMk id="2050" creationId="{E9447662-6ABF-DB78-0E85-7B294C69BABE}"/>
          </ac:picMkLst>
        </pc:picChg>
        <pc:picChg chg="add del mod">
          <ac:chgData name="Nils Erik Pedersen" userId="8c2c6c87-030e-4bc2-b12f-86c18a20259e" providerId="ADAL" clId="{61C8B78F-9599-4E03-A076-8F7087450B13}" dt="2023-12-10T18:47:21.477" v="420" actId="478"/>
          <ac:picMkLst>
            <pc:docMk/>
            <pc:sldMk cId="1710782188" sldId="271"/>
            <ac:picMk id="2052" creationId="{22527691-F124-FB03-160A-4FDEC39D07A7}"/>
          </ac:picMkLst>
        </pc:pic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31" creationId="{6A404261-6711-A0E2-4554-9C92F5664D66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43" creationId="{ACD06BE6-2CA0-F537-80EB-0A4E1E298F5F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45" creationId="{151EB8A1-555B-539C-8965-394EC7463766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47" creationId="{EDDF042D-8199-053C-243A-71C3F570C696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51" creationId="{3D7E3A28-D0A2-2C48-679B-9D620DA991AD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54" creationId="{4B1AA6A7-EA9D-64B6-5633-84E2D6F38A86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1025" creationId="{6C81CE4C-E320-A5CD-C844-93AD6BCCBA84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1027" creationId="{8B69089A-EFCA-2893-6810-D32A312F29A6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1030" creationId="{EAC9400D-D912-6B3B-8CC0-EF7368AE2483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1042" creationId="{1BFA840B-C5D8-5CFC-FA11-205A59FE0F14}"/>
          </ac:cxnSpMkLst>
        </pc:cxnChg>
        <pc:cxnChg chg="del">
          <ac:chgData name="Nils Erik Pedersen" userId="8c2c6c87-030e-4bc2-b12f-86c18a20259e" providerId="ADAL" clId="{61C8B78F-9599-4E03-A076-8F7087450B13}" dt="2023-12-10T18:44:06.959" v="271" actId="478"/>
          <ac:cxnSpMkLst>
            <pc:docMk/>
            <pc:sldMk cId="1710782188" sldId="271"/>
            <ac:cxnSpMk id="1044" creationId="{9679455E-F72C-53D5-2C3F-4519A27C19B2}"/>
          </ac:cxnSpMkLst>
        </pc:cxnChg>
      </pc:sldChg>
      <pc:sldChg chg="del">
        <pc:chgData name="Nils Erik Pedersen" userId="8c2c6c87-030e-4bc2-b12f-86c18a20259e" providerId="ADAL" clId="{61C8B78F-9599-4E03-A076-8F7087450B13}" dt="2023-12-10T17:12:57.371" v="110" actId="47"/>
        <pc:sldMkLst>
          <pc:docMk/>
          <pc:sldMk cId="1859824589" sldId="272"/>
        </pc:sldMkLst>
      </pc:sldChg>
      <pc:sldChg chg="addSp delSp modSp add mod modAnim">
        <pc:chgData name="Nils Erik Pedersen" userId="8c2c6c87-030e-4bc2-b12f-86c18a20259e" providerId="ADAL" clId="{61C8B78F-9599-4E03-A076-8F7087450B13}" dt="2023-12-10T19:31:02.495" v="808" actId="6549"/>
        <pc:sldMkLst>
          <pc:docMk/>
          <pc:sldMk cId="2662607789" sldId="272"/>
        </pc:sldMkLst>
        <pc:spChg chg="mod">
          <ac:chgData name="Nils Erik Pedersen" userId="8c2c6c87-030e-4bc2-b12f-86c18a20259e" providerId="ADAL" clId="{61C8B78F-9599-4E03-A076-8F7087450B13}" dt="2023-12-10T19:05:58.688" v="468" actId="6549"/>
          <ac:spMkLst>
            <pc:docMk/>
            <pc:sldMk cId="2662607789" sldId="272"/>
            <ac:spMk id="2" creationId="{1F13A871-7BDC-402D-363C-887ACEA2E028}"/>
          </ac:spMkLst>
        </pc:spChg>
        <pc:spChg chg="del mod">
          <ac:chgData name="Nils Erik Pedersen" userId="8c2c6c87-030e-4bc2-b12f-86c18a20259e" providerId="ADAL" clId="{61C8B78F-9599-4E03-A076-8F7087450B13}" dt="2023-12-10T19:05:45.315" v="464" actId="478"/>
          <ac:spMkLst>
            <pc:docMk/>
            <pc:sldMk cId="2662607789" sldId="272"/>
            <ac:spMk id="5" creationId="{4C25CB2C-D8C7-8975-5760-3ED9B96DBC61}"/>
          </ac:spMkLst>
        </pc:spChg>
        <pc:spChg chg="add mod">
          <ac:chgData name="Nils Erik Pedersen" userId="8c2c6c87-030e-4bc2-b12f-86c18a20259e" providerId="ADAL" clId="{61C8B78F-9599-4E03-A076-8F7087450B13}" dt="2023-12-10T19:31:02.495" v="808" actId="6549"/>
          <ac:spMkLst>
            <pc:docMk/>
            <pc:sldMk cId="2662607789" sldId="272"/>
            <ac:spMk id="6" creationId="{136F774F-1AD7-1176-F2E1-F4310F8B5F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80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780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5371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640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83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579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173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950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43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435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49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4EBD0-4852-4237-A19C-8165B7A48AE6}" type="datetimeFigureOut">
              <a:rPr lang="nb-NO" smtClean="0"/>
              <a:t>10.12.2023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F5509-315C-4072-805C-F127C9D7D9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850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3" name="Rectangle 1052">
            <a:extLst>
              <a:ext uri="{FF2B5EF4-FFF2-40B4-BE49-F238E27FC236}">
                <a16:creationId xmlns:a16="http://schemas.microsoft.com/office/drawing/2014/main" id="{7CBD15B8-0BC9-4CCF-A526-A1E45F6F7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5" name="Rectangle 1054">
            <a:extLst>
              <a:ext uri="{FF2B5EF4-FFF2-40B4-BE49-F238E27FC236}">
                <a16:creationId xmlns:a16="http://schemas.microsoft.com/office/drawing/2014/main" id="{90464369-70FA-42AF-948F-80664CA7B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146816"/>
          </a:xfrm>
          <a:prstGeom prst="rect">
            <a:avLst/>
          </a:prstGeom>
          <a:solidFill>
            <a:schemeClr val="bg1">
              <a:lumMod val="8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7" name="Rectangle 1056">
            <a:extLst>
              <a:ext uri="{FF2B5EF4-FFF2-40B4-BE49-F238E27FC236}">
                <a16:creationId xmlns:a16="http://schemas.microsoft.com/office/drawing/2014/main" id="{CC552A98-EF7D-4D42-AB69-066B786AB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5" y="424614"/>
            <a:ext cx="4647368" cy="27790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9" name="Rectangle 1058">
            <a:extLst>
              <a:ext uri="{FF2B5EF4-FFF2-40B4-BE49-F238E27FC236}">
                <a16:creationId xmlns:a16="http://schemas.microsoft.com/office/drawing/2014/main" id="{A648176E-454C-437C-B0FC-9B82FCF32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06441" y="6131892"/>
            <a:ext cx="524256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1" name="Rectangle 1060">
            <a:extLst>
              <a:ext uri="{FF2B5EF4-FFF2-40B4-BE49-F238E27FC236}">
                <a16:creationId xmlns:a16="http://schemas.microsoft.com/office/drawing/2014/main" id="{A6604B49-AD5C-4590-B051-06C8222E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998176" y="277912"/>
            <a:ext cx="524256" cy="118633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3" name="Rectangle 1062">
            <a:extLst>
              <a:ext uri="{FF2B5EF4-FFF2-40B4-BE49-F238E27FC236}">
                <a16:creationId xmlns:a16="http://schemas.microsoft.com/office/drawing/2014/main" id="{CD6F001B-9B1B-4EC4-9A93-3773EBC95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8608" y="3428999"/>
            <a:ext cx="4647368" cy="277908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e 3" descr="Et bilde som inneholder tekst, Font, skjermbilde&#10;&#10;Automatisk generert beskrivelse">
            <a:extLst>
              <a:ext uri="{FF2B5EF4-FFF2-40B4-BE49-F238E27FC236}">
                <a16:creationId xmlns:a16="http://schemas.microsoft.com/office/drawing/2014/main" id="{8401D6F0-CFE7-5839-7A27-CF727B9D85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4534" y="1400605"/>
            <a:ext cx="4235516" cy="656504"/>
          </a:xfrm>
          <a:prstGeom prst="rect">
            <a:avLst/>
          </a:prstGeom>
          <a:noFill/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C32D10F4-8ACC-6E14-64BE-7EB256167EB8}"/>
              </a:ext>
            </a:extLst>
          </p:cNvPr>
          <p:cNvSpPr txBox="1"/>
          <p:nvPr/>
        </p:nvSpPr>
        <p:spPr>
          <a:xfrm>
            <a:off x="5482483" y="3041903"/>
            <a:ext cx="5837750" cy="2822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 risiko og sårbarhetsanalyse for produksjon og leveranse av drikkevann rundt Oslofjorden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B119E181-E05E-4651-37DC-C37A4FD4EE93}"/>
              </a:ext>
            </a:extLst>
          </p:cNvPr>
          <p:cNvSpPr txBox="1"/>
          <p:nvPr/>
        </p:nvSpPr>
        <p:spPr>
          <a:xfrm>
            <a:off x="10337581" y="5662108"/>
            <a:ext cx="1854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Nils Erik Pedersen</a:t>
            </a:r>
          </a:p>
        </p:txBody>
      </p:sp>
      <p:pic>
        <p:nvPicPr>
          <p:cNvPr id="1028" name="Picture 4" descr="Slik integrerer vi informasjonssikkerhet i tradisjonelle modeller for  samfunnssikkerhet - #SINTEFblogg">
            <a:extLst>
              <a:ext uri="{FF2B5EF4-FFF2-40B4-BE49-F238E27FC236}">
                <a16:creationId xmlns:a16="http://schemas.microsoft.com/office/drawing/2014/main" id="{485CD683-6A1F-C135-808A-BEE629193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5" y="3740105"/>
            <a:ext cx="4523401" cy="205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227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tekst, Font, skjermbilde&#10;&#10;Automatisk generert beskrivelse">
            <a:extLst>
              <a:ext uri="{FF2B5EF4-FFF2-40B4-BE49-F238E27FC236}">
                <a16:creationId xmlns:a16="http://schemas.microsoft.com/office/drawing/2014/main" id="{8401D6F0-CFE7-5839-7A27-CF727B9D85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251" y="438033"/>
            <a:ext cx="5779817" cy="9009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1F13A871-7BDC-402D-363C-887ACEA2E028}"/>
              </a:ext>
            </a:extLst>
          </p:cNvPr>
          <p:cNvSpPr txBox="1"/>
          <p:nvPr/>
        </p:nvSpPr>
        <p:spPr>
          <a:xfrm>
            <a:off x="500292" y="1372170"/>
            <a:ext cx="996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rgbClr val="0070C0"/>
                </a:solidFill>
              </a:rPr>
              <a:t>Krav til sikkerhet – Overordnet ROS analyse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4C25CB2C-D8C7-8975-5760-3ED9B96DBC61}"/>
              </a:ext>
            </a:extLst>
          </p:cNvPr>
          <p:cNvSpPr txBox="1"/>
          <p:nvPr/>
        </p:nvSpPr>
        <p:spPr>
          <a:xfrm>
            <a:off x="750689" y="2870440"/>
            <a:ext cx="1069062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Eksempel: MOVAR har tilstrekkelig produksjonskapasitet til å forsyne egen region i 2060. De kan også tilby reservevann både til Folloregionen og til Sarpsborg/Fredrikstad. Det er imidlertid ikke tilstrekkelig kapasitet dersom MOVAR skal forsyne med full reservevanndekning både nordover og sydover </a:t>
            </a:r>
            <a:r>
              <a:rPr lang="nb-NO" sz="20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samtidig. </a:t>
            </a:r>
          </a:p>
          <a:p>
            <a:endParaRPr lang="nb-NO" sz="2000" u="sng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Behovet oppstår dersom hovedkilden til Sarpsborg eller Fredrikstad og til Follo stopper opp samtidig. Risikoen for slike sammenfallende hendelser med alvorlige og langvarige konsekvenser er liten og kostnaden </a:t>
            </a:r>
            <a:r>
              <a:rPr lang="nb-NO" sz="2000" dirty="0">
                <a:latin typeface="Calibri" panose="020F0502020204030204" pitchFamily="34" charset="0"/>
                <a:ea typeface="Calibri" panose="020F0502020204030204" pitchFamily="34" charset="0"/>
              </a:rPr>
              <a:t>for helt </a:t>
            </a:r>
            <a:r>
              <a:rPr lang="nb-NO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å eliminere risikoen er høy.</a:t>
            </a:r>
          </a:p>
          <a:p>
            <a:endParaRPr lang="nb-NO" sz="2000" dirty="0">
              <a:latin typeface="Calibri" panose="020F0502020204030204" pitchFamily="34" charset="0"/>
            </a:endParaRPr>
          </a:p>
          <a:p>
            <a:r>
              <a:rPr lang="nb-NO" sz="2000" dirty="0">
                <a:latin typeface="Calibri" panose="020F0502020204030204" pitchFamily="34" charset="0"/>
              </a:rPr>
              <a:t>Det er behov for å utarbeide en overordnet ROS analyse som tar for seg risiko og konsekvens ved større hendelser med regional påvirkning. 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89317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tekst, Font, skjermbilde&#10;&#10;Automatisk generert beskrivelse">
            <a:extLst>
              <a:ext uri="{FF2B5EF4-FFF2-40B4-BE49-F238E27FC236}">
                <a16:creationId xmlns:a16="http://schemas.microsoft.com/office/drawing/2014/main" id="{8401D6F0-CFE7-5839-7A27-CF727B9D85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251" y="438033"/>
            <a:ext cx="5779817" cy="9009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1F13A871-7BDC-402D-363C-887ACEA2E028}"/>
              </a:ext>
            </a:extLst>
          </p:cNvPr>
          <p:cNvSpPr txBox="1"/>
          <p:nvPr/>
        </p:nvSpPr>
        <p:spPr>
          <a:xfrm>
            <a:off x="500292" y="1372170"/>
            <a:ext cx="996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rgbClr val="0070C0"/>
                </a:solidFill>
              </a:rPr>
              <a:t>Overordnet ROS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136F774F-1AD7-1176-F2E1-F4310F8B5FAE}"/>
              </a:ext>
            </a:extLst>
          </p:cNvPr>
          <p:cNvSpPr txBox="1"/>
          <p:nvPr/>
        </p:nvSpPr>
        <p:spPr>
          <a:xfrm>
            <a:off x="3224784" y="2172650"/>
            <a:ext cx="60960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lphaLcParenR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Mangel på innsatsfaktorer, eksempelvis mangel på fellingskjemikalier, CO</a:t>
            </a:r>
            <a:r>
              <a:rPr lang="nb-NO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el. og som vil kunne stanse anlegg som benytter samme rensemetode.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Langvarig strømbrudd i deler av regionen.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Langvarig tørke (2 år).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Flom.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Terror/sabotasje.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Brudd på viktige overføringssystemer, skader i fjellrom/tunneler etc.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Endret råvannskvalitet.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Langvarig vedlikehold, samtidig med uønskede hendelser på kritiske komponenter. 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nb-N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Cyber-angrep.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60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ilde 23">
            <a:extLst>
              <a:ext uri="{FF2B5EF4-FFF2-40B4-BE49-F238E27FC236}">
                <a16:creationId xmlns:a16="http://schemas.microsoft.com/office/drawing/2014/main" id="{141F4289-A185-F421-F54A-293DB59E3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571" y="2394813"/>
            <a:ext cx="1428949" cy="571580"/>
          </a:xfrm>
          <a:prstGeom prst="rect">
            <a:avLst/>
          </a:prstGeom>
        </p:spPr>
      </p:pic>
      <p:pic>
        <p:nvPicPr>
          <p:cNvPr id="20" name="Bilde 19">
            <a:extLst>
              <a:ext uri="{FF2B5EF4-FFF2-40B4-BE49-F238E27FC236}">
                <a16:creationId xmlns:a16="http://schemas.microsoft.com/office/drawing/2014/main" id="{953936F5-BE5F-2254-714B-DB9735197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470" y="2979527"/>
            <a:ext cx="3210373" cy="771633"/>
          </a:xfrm>
          <a:prstGeom prst="rect">
            <a:avLst/>
          </a:prstGeom>
        </p:spPr>
      </p:pic>
      <p:pic>
        <p:nvPicPr>
          <p:cNvPr id="4" name="Bilde 3" descr="Et bilde som inneholder tekst, Font, skjermbilde&#10;&#10;Automatisk generert beskrivelse">
            <a:extLst>
              <a:ext uri="{FF2B5EF4-FFF2-40B4-BE49-F238E27FC236}">
                <a16:creationId xmlns:a16="http://schemas.microsoft.com/office/drawing/2014/main" id="{8401D6F0-CFE7-5839-7A27-CF727B9D85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251" y="438033"/>
            <a:ext cx="5779817" cy="9009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ylinder 1">
            <a:extLst>
              <a:ext uri="{FF2B5EF4-FFF2-40B4-BE49-F238E27FC236}">
                <a16:creationId xmlns:a16="http://schemas.microsoft.com/office/drawing/2014/main" id="{8A818C7D-CE58-3F95-DE69-EF30212B4DCE}"/>
              </a:ext>
            </a:extLst>
          </p:cNvPr>
          <p:cNvSpPr/>
          <p:nvPr/>
        </p:nvSpPr>
        <p:spPr>
          <a:xfrm>
            <a:off x="700194" y="2345909"/>
            <a:ext cx="1658327" cy="9144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Glitrevannverket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BA5372EA-C2D0-6D92-50A2-8181DF5EEE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1469" y="2793794"/>
            <a:ext cx="2762636" cy="971686"/>
          </a:xfrm>
          <a:prstGeom prst="rect">
            <a:avLst/>
          </a:prstGeom>
        </p:spPr>
      </p:pic>
      <p:sp>
        <p:nvSpPr>
          <p:cNvPr id="3" name="Sylinder 2">
            <a:extLst>
              <a:ext uri="{FF2B5EF4-FFF2-40B4-BE49-F238E27FC236}">
                <a16:creationId xmlns:a16="http://schemas.microsoft.com/office/drawing/2014/main" id="{770760F6-298D-8EE9-D588-83BFFA8BF435}"/>
              </a:ext>
            </a:extLst>
          </p:cNvPr>
          <p:cNvSpPr/>
          <p:nvPr/>
        </p:nvSpPr>
        <p:spPr>
          <a:xfrm>
            <a:off x="2447014" y="1583114"/>
            <a:ext cx="1563734" cy="85108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Asker og Bærum vannverk (ABV)</a:t>
            </a:r>
          </a:p>
        </p:txBody>
      </p:sp>
      <p:sp>
        <p:nvSpPr>
          <p:cNvPr id="5" name="Sylinder 4">
            <a:extLst>
              <a:ext uri="{FF2B5EF4-FFF2-40B4-BE49-F238E27FC236}">
                <a16:creationId xmlns:a16="http://schemas.microsoft.com/office/drawing/2014/main" id="{334D78B1-E981-9DA4-5A11-0FBF8FB7CD29}"/>
              </a:ext>
            </a:extLst>
          </p:cNvPr>
          <p:cNvSpPr/>
          <p:nvPr/>
        </p:nvSpPr>
        <p:spPr>
          <a:xfrm>
            <a:off x="5083008" y="1232991"/>
            <a:ext cx="2074537" cy="156696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Oslo kommune (VAV)</a:t>
            </a:r>
          </a:p>
        </p:txBody>
      </p:sp>
      <p:sp>
        <p:nvSpPr>
          <p:cNvPr id="8" name="Sylinder 7">
            <a:extLst>
              <a:ext uri="{FF2B5EF4-FFF2-40B4-BE49-F238E27FC236}">
                <a16:creationId xmlns:a16="http://schemas.microsoft.com/office/drawing/2014/main" id="{0F8D9B19-B0B7-6A7B-CE72-E9055CF1823B}"/>
              </a:ext>
            </a:extLst>
          </p:cNvPr>
          <p:cNvSpPr/>
          <p:nvPr/>
        </p:nvSpPr>
        <p:spPr>
          <a:xfrm>
            <a:off x="7900344" y="2686574"/>
            <a:ext cx="953724" cy="39060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/>
              <a:t>Oppegård vannverk (Stangåsen)</a:t>
            </a:r>
          </a:p>
        </p:txBody>
      </p:sp>
      <p:sp>
        <p:nvSpPr>
          <p:cNvPr id="9" name="Sylinder 8">
            <a:extLst>
              <a:ext uri="{FF2B5EF4-FFF2-40B4-BE49-F238E27FC236}">
                <a16:creationId xmlns:a16="http://schemas.microsoft.com/office/drawing/2014/main" id="{529553F9-2D5F-B90C-4C5C-CFE3FAC8174B}"/>
              </a:ext>
            </a:extLst>
          </p:cNvPr>
          <p:cNvSpPr/>
          <p:nvPr/>
        </p:nvSpPr>
        <p:spPr>
          <a:xfrm>
            <a:off x="5483178" y="5801646"/>
            <a:ext cx="1339864" cy="6038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MOVAR</a:t>
            </a:r>
          </a:p>
        </p:txBody>
      </p:sp>
      <p:sp>
        <p:nvSpPr>
          <p:cNvPr id="10" name="Sylinder 9">
            <a:extLst>
              <a:ext uri="{FF2B5EF4-FFF2-40B4-BE49-F238E27FC236}">
                <a16:creationId xmlns:a16="http://schemas.microsoft.com/office/drawing/2014/main" id="{A45763A7-C745-C4EF-8BB9-57E678903295}"/>
              </a:ext>
            </a:extLst>
          </p:cNvPr>
          <p:cNvSpPr/>
          <p:nvPr/>
        </p:nvSpPr>
        <p:spPr>
          <a:xfrm>
            <a:off x="8702719" y="1583114"/>
            <a:ext cx="1563734" cy="85108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Nedre Romerike vannverk (NRVA)</a:t>
            </a:r>
          </a:p>
        </p:txBody>
      </p:sp>
      <p:sp>
        <p:nvSpPr>
          <p:cNvPr id="11" name="Sylinder 10">
            <a:extLst>
              <a:ext uri="{FF2B5EF4-FFF2-40B4-BE49-F238E27FC236}">
                <a16:creationId xmlns:a16="http://schemas.microsoft.com/office/drawing/2014/main" id="{464A9357-0B12-6609-23CF-113D8290A2FF}"/>
              </a:ext>
            </a:extLst>
          </p:cNvPr>
          <p:cNvSpPr/>
          <p:nvPr/>
        </p:nvSpPr>
        <p:spPr>
          <a:xfrm>
            <a:off x="3074251" y="6051887"/>
            <a:ext cx="1563735" cy="69052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FREVAR</a:t>
            </a:r>
          </a:p>
        </p:txBody>
      </p:sp>
      <p:pic>
        <p:nvPicPr>
          <p:cNvPr id="1026" name="Picture 2" descr="Ås kommune logo">
            <a:extLst>
              <a:ext uri="{FF2B5EF4-FFF2-40B4-BE49-F238E27FC236}">
                <a16:creationId xmlns:a16="http://schemas.microsoft.com/office/drawing/2014/main" id="{A1AA7A9C-1CFA-1DD6-2CEB-0B49837D2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24" y="3619895"/>
            <a:ext cx="2890837" cy="87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ylinder 12">
            <a:extLst>
              <a:ext uri="{FF2B5EF4-FFF2-40B4-BE49-F238E27FC236}">
                <a16:creationId xmlns:a16="http://schemas.microsoft.com/office/drawing/2014/main" id="{141B29E3-D07B-2BCE-4D54-9553BA0146D3}"/>
              </a:ext>
            </a:extLst>
          </p:cNvPr>
          <p:cNvSpPr/>
          <p:nvPr/>
        </p:nvSpPr>
        <p:spPr>
          <a:xfrm>
            <a:off x="8032787" y="6103586"/>
            <a:ext cx="1339864" cy="6038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Baterød vannverk</a:t>
            </a:r>
          </a:p>
          <a:p>
            <a:pPr algn="ctr"/>
            <a:r>
              <a:rPr lang="nb-NO" sz="1200" dirty="0"/>
              <a:t> (Sarpsborg)</a:t>
            </a:r>
          </a:p>
        </p:txBody>
      </p:sp>
      <p:pic>
        <p:nvPicPr>
          <p:cNvPr id="1034" name="Picture 10" descr=" logo">
            <a:extLst>
              <a:ext uri="{FF2B5EF4-FFF2-40B4-BE49-F238E27FC236}">
                <a16:creationId xmlns:a16="http://schemas.microsoft.com/office/drawing/2014/main" id="{40EED4E2-C54F-0D64-ACA7-D11D92C90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008" y="4608540"/>
            <a:ext cx="2052739" cy="78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Kobling: vinkel 30">
            <a:extLst>
              <a:ext uri="{FF2B5EF4-FFF2-40B4-BE49-F238E27FC236}">
                <a16:creationId xmlns:a16="http://schemas.microsoft.com/office/drawing/2014/main" id="{6A404261-6711-A0E2-4554-9C92F5664D6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90964" y="1855053"/>
            <a:ext cx="656053" cy="379439"/>
          </a:xfrm>
          <a:prstGeom prst="bentConnector3">
            <a:avLst>
              <a:gd name="adj1" fmla="val 99023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Kobling: vinkel 42">
            <a:extLst>
              <a:ext uri="{FF2B5EF4-FFF2-40B4-BE49-F238E27FC236}">
                <a16:creationId xmlns:a16="http://schemas.microsoft.com/office/drawing/2014/main" id="{ACD06BE6-2CA0-F537-80EB-0A4E1E298F5F}"/>
              </a:ext>
            </a:extLst>
          </p:cNvPr>
          <p:cNvCxnSpPr>
            <a:cxnSpLocks/>
          </p:cNvCxnSpPr>
          <p:nvPr/>
        </p:nvCxnSpPr>
        <p:spPr>
          <a:xfrm rot="10800000" flipV="1">
            <a:off x="4108425" y="1855052"/>
            <a:ext cx="887839" cy="245894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Kobling: vinkel 44">
            <a:extLst>
              <a:ext uri="{FF2B5EF4-FFF2-40B4-BE49-F238E27FC236}">
                <a16:creationId xmlns:a16="http://schemas.microsoft.com/office/drawing/2014/main" id="{151EB8A1-555B-539C-8965-394EC7463766}"/>
              </a:ext>
            </a:extLst>
          </p:cNvPr>
          <p:cNvCxnSpPr>
            <a:cxnSpLocks/>
          </p:cNvCxnSpPr>
          <p:nvPr/>
        </p:nvCxnSpPr>
        <p:spPr>
          <a:xfrm rot="10800000">
            <a:off x="7326219" y="1950734"/>
            <a:ext cx="1207829" cy="137696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Kobling: vinkel 46">
            <a:extLst>
              <a:ext uri="{FF2B5EF4-FFF2-40B4-BE49-F238E27FC236}">
                <a16:creationId xmlns:a16="http://schemas.microsoft.com/office/drawing/2014/main" id="{EDDF042D-8199-053C-243A-71C3F570C696}"/>
              </a:ext>
            </a:extLst>
          </p:cNvPr>
          <p:cNvCxnSpPr>
            <a:cxnSpLocks/>
          </p:cNvCxnSpPr>
          <p:nvPr/>
        </p:nvCxnSpPr>
        <p:spPr>
          <a:xfrm rot="16200000" flipV="1">
            <a:off x="7152112" y="2430296"/>
            <a:ext cx="710205" cy="361989"/>
          </a:xfrm>
          <a:prstGeom prst="bentConnector3">
            <a:avLst>
              <a:gd name="adj1" fmla="val 97061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Kobling: vinkel 50">
            <a:extLst>
              <a:ext uri="{FF2B5EF4-FFF2-40B4-BE49-F238E27FC236}">
                <a16:creationId xmlns:a16="http://schemas.microsoft.com/office/drawing/2014/main" id="{3D7E3A28-D0A2-2C48-679B-9D620DA991AD}"/>
              </a:ext>
            </a:extLst>
          </p:cNvPr>
          <p:cNvCxnSpPr>
            <a:cxnSpLocks/>
            <a:stCxn id="1026" idx="3"/>
          </p:cNvCxnSpPr>
          <p:nvPr/>
        </p:nvCxnSpPr>
        <p:spPr>
          <a:xfrm flipV="1">
            <a:off x="6999261" y="3769975"/>
            <a:ext cx="1241360" cy="288070"/>
          </a:xfrm>
          <a:prstGeom prst="bentConnector3">
            <a:avLst>
              <a:gd name="adj1" fmla="val 99785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Kobling: vinkel 53">
            <a:extLst>
              <a:ext uri="{FF2B5EF4-FFF2-40B4-BE49-F238E27FC236}">
                <a16:creationId xmlns:a16="http://schemas.microsoft.com/office/drawing/2014/main" id="{4B1AA6A7-EA9D-64B6-5633-84E2D6F38A86}"/>
              </a:ext>
            </a:extLst>
          </p:cNvPr>
          <p:cNvCxnSpPr>
            <a:cxnSpLocks/>
          </p:cNvCxnSpPr>
          <p:nvPr/>
        </p:nvCxnSpPr>
        <p:spPr>
          <a:xfrm>
            <a:off x="1529357" y="3371726"/>
            <a:ext cx="814113" cy="225966"/>
          </a:xfrm>
          <a:prstGeom prst="bentConnector3">
            <a:avLst>
              <a:gd name="adj1" fmla="val -112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Kobling: vinkel 1024">
            <a:extLst>
              <a:ext uri="{FF2B5EF4-FFF2-40B4-BE49-F238E27FC236}">
                <a16:creationId xmlns:a16="http://schemas.microsoft.com/office/drawing/2014/main" id="{6C81CE4C-E320-A5CD-C844-93AD6BCCBA84}"/>
              </a:ext>
            </a:extLst>
          </p:cNvPr>
          <p:cNvCxnSpPr>
            <a:cxnSpLocks/>
          </p:cNvCxnSpPr>
          <p:nvPr/>
        </p:nvCxnSpPr>
        <p:spPr>
          <a:xfrm>
            <a:off x="3190736" y="3830035"/>
            <a:ext cx="814113" cy="225966"/>
          </a:xfrm>
          <a:prstGeom prst="bentConnector3">
            <a:avLst>
              <a:gd name="adj1" fmla="val -112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Kobling: vinkel 1026">
            <a:extLst>
              <a:ext uri="{FF2B5EF4-FFF2-40B4-BE49-F238E27FC236}">
                <a16:creationId xmlns:a16="http://schemas.microsoft.com/office/drawing/2014/main" id="{8B69089A-EFCA-2893-6810-D32A312F29A6}"/>
              </a:ext>
            </a:extLst>
          </p:cNvPr>
          <p:cNvCxnSpPr>
            <a:cxnSpLocks/>
          </p:cNvCxnSpPr>
          <p:nvPr/>
        </p:nvCxnSpPr>
        <p:spPr>
          <a:xfrm>
            <a:off x="4445876" y="4571099"/>
            <a:ext cx="550388" cy="369862"/>
          </a:xfrm>
          <a:prstGeom prst="bentConnector3">
            <a:avLst>
              <a:gd name="adj1" fmla="val 732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Kobling: vinkel 1029">
            <a:extLst>
              <a:ext uri="{FF2B5EF4-FFF2-40B4-BE49-F238E27FC236}">
                <a16:creationId xmlns:a16="http://schemas.microsoft.com/office/drawing/2014/main" id="{EAC9400D-D912-6B3B-8CC0-EF7368AE2483}"/>
              </a:ext>
            </a:extLst>
          </p:cNvPr>
          <p:cNvCxnSpPr>
            <a:cxnSpLocks/>
            <a:endCxn id="9" idx="1"/>
          </p:cNvCxnSpPr>
          <p:nvPr/>
        </p:nvCxnSpPr>
        <p:spPr>
          <a:xfrm rot="16200000" flipH="1">
            <a:off x="5658978" y="5307514"/>
            <a:ext cx="548576" cy="439687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Rett pilkobling 1041">
            <a:extLst>
              <a:ext uri="{FF2B5EF4-FFF2-40B4-BE49-F238E27FC236}">
                <a16:creationId xmlns:a16="http://schemas.microsoft.com/office/drawing/2014/main" id="{1BFA840B-C5D8-5CFC-FA11-205A59FE0F14}"/>
              </a:ext>
            </a:extLst>
          </p:cNvPr>
          <p:cNvCxnSpPr>
            <a:cxnSpLocks/>
          </p:cNvCxnSpPr>
          <p:nvPr/>
        </p:nvCxnSpPr>
        <p:spPr>
          <a:xfrm>
            <a:off x="4721070" y="6678850"/>
            <a:ext cx="320906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Rett pilkobling 1043">
            <a:extLst>
              <a:ext uri="{FF2B5EF4-FFF2-40B4-BE49-F238E27FC236}">
                <a16:creationId xmlns:a16="http://schemas.microsoft.com/office/drawing/2014/main" id="{9679455E-F72C-53D5-2C3F-4519A27C19B2}"/>
              </a:ext>
            </a:extLst>
          </p:cNvPr>
          <p:cNvCxnSpPr>
            <a:cxnSpLocks/>
          </p:cNvCxnSpPr>
          <p:nvPr/>
        </p:nvCxnSpPr>
        <p:spPr>
          <a:xfrm>
            <a:off x="6123507" y="6470168"/>
            <a:ext cx="0" cy="2086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3" name="Sylinder 1052">
            <a:extLst>
              <a:ext uri="{FF2B5EF4-FFF2-40B4-BE49-F238E27FC236}">
                <a16:creationId xmlns:a16="http://schemas.microsoft.com/office/drawing/2014/main" id="{C59A6DCC-1FC6-3C7F-E071-DFEB97E44607}"/>
              </a:ext>
            </a:extLst>
          </p:cNvPr>
          <p:cNvSpPr/>
          <p:nvPr/>
        </p:nvSpPr>
        <p:spPr>
          <a:xfrm>
            <a:off x="8427816" y="5744042"/>
            <a:ext cx="1056770" cy="24732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dirty="0" err="1"/>
              <a:t>Isesjø</a:t>
            </a:r>
            <a:r>
              <a:rPr lang="nb-NO" sz="1050" dirty="0"/>
              <a:t> vannverk</a:t>
            </a:r>
          </a:p>
          <a:p>
            <a:pPr algn="ctr"/>
            <a:r>
              <a:rPr lang="nb-NO" sz="1050" dirty="0"/>
              <a:t> (Sarpsborg)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55017FF5-E016-E111-F61B-5F7F096087E6}"/>
              </a:ext>
            </a:extLst>
          </p:cNvPr>
          <p:cNvSpPr txBox="1"/>
          <p:nvPr/>
        </p:nvSpPr>
        <p:spPr>
          <a:xfrm>
            <a:off x="10266453" y="1398672"/>
            <a:ext cx="1206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>
                <a:solidFill>
                  <a:srgbClr val="00B0F0"/>
                </a:solidFill>
              </a:rPr>
              <a:t>GLOMMA</a:t>
            </a:r>
            <a:endParaRPr lang="nb-NO" dirty="0">
              <a:solidFill>
                <a:srgbClr val="00B0F0"/>
              </a:solidFill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ACE6C952-2291-A6E5-4D2A-04D1824838A3}"/>
              </a:ext>
            </a:extLst>
          </p:cNvPr>
          <p:cNvSpPr txBox="1"/>
          <p:nvPr/>
        </p:nvSpPr>
        <p:spPr>
          <a:xfrm>
            <a:off x="3701746" y="1283215"/>
            <a:ext cx="1395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>
                <a:solidFill>
                  <a:srgbClr val="00B0F0"/>
                </a:solidFill>
              </a:rPr>
              <a:t>Holsfjorden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39E7404C-6459-0CB1-0E24-17B2D66137EE}"/>
              </a:ext>
            </a:extLst>
          </p:cNvPr>
          <p:cNvSpPr txBox="1"/>
          <p:nvPr/>
        </p:nvSpPr>
        <p:spPr>
          <a:xfrm>
            <a:off x="9471923" y="6145984"/>
            <a:ext cx="1206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>
                <a:solidFill>
                  <a:srgbClr val="00B0F0"/>
                </a:solidFill>
              </a:rPr>
              <a:t>GLOMMA</a:t>
            </a:r>
            <a:endParaRPr lang="nb-NO" dirty="0">
              <a:solidFill>
                <a:srgbClr val="00B0F0"/>
              </a:solidFill>
            </a:endParaRP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B648DF65-468E-3B05-7F42-813F31A17D5D}"/>
              </a:ext>
            </a:extLst>
          </p:cNvPr>
          <p:cNvSpPr txBox="1"/>
          <p:nvPr/>
        </p:nvSpPr>
        <p:spPr>
          <a:xfrm>
            <a:off x="1821567" y="6343593"/>
            <a:ext cx="1206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000" dirty="0">
                <a:solidFill>
                  <a:srgbClr val="00B0F0"/>
                </a:solidFill>
              </a:rPr>
              <a:t>GLOMMA</a:t>
            </a:r>
            <a:endParaRPr lang="nb-NO" dirty="0">
              <a:solidFill>
                <a:srgbClr val="00B0F0"/>
              </a:solidFill>
            </a:endParaRP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10D92119-04AA-2E46-16E9-0A539DC36080}"/>
              </a:ext>
            </a:extLst>
          </p:cNvPr>
          <p:cNvSpPr txBox="1"/>
          <p:nvPr/>
        </p:nvSpPr>
        <p:spPr>
          <a:xfrm>
            <a:off x="7108465" y="1225914"/>
            <a:ext cx="1477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>
                <a:solidFill>
                  <a:srgbClr val="00B0F0"/>
                </a:solidFill>
              </a:rPr>
              <a:t>Maridalsvannet</a:t>
            </a:r>
            <a:endParaRPr lang="nb-NO" dirty="0">
              <a:solidFill>
                <a:srgbClr val="00B0F0"/>
              </a:solidFill>
            </a:endParaRPr>
          </a:p>
          <a:p>
            <a:r>
              <a:rPr lang="nb-NO" sz="1200" dirty="0">
                <a:solidFill>
                  <a:srgbClr val="00B0F0"/>
                </a:solidFill>
              </a:rPr>
              <a:t>Elvåga</a:t>
            </a:r>
            <a:endParaRPr lang="nb-NO" dirty="0">
              <a:solidFill>
                <a:srgbClr val="00B0F0"/>
              </a:solidFill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5AAF3440-402F-DA99-EB6E-0CD949360C03}"/>
              </a:ext>
            </a:extLst>
          </p:cNvPr>
          <p:cNvSpPr txBox="1"/>
          <p:nvPr/>
        </p:nvSpPr>
        <p:spPr>
          <a:xfrm>
            <a:off x="106508" y="3158230"/>
            <a:ext cx="11744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rgbClr val="00B0F0"/>
                </a:solidFill>
              </a:rPr>
              <a:t>Glitre</a:t>
            </a:r>
          </a:p>
          <a:p>
            <a:r>
              <a:rPr lang="nb-NO" dirty="0" err="1">
                <a:solidFill>
                  <a:srgbClr val="00B0F0"/>
                </a:solidFill>
              </a:rPr>
              <a:t>Røysjø</a:t>
            </a:r>
            <a:endParaRPr lang="nb-NO" dirty="0">
              <a:solidFill>
                <a:srgbClr val="00B0F0"/>
              </a:solidFill>
            </a:endParaRPr>
          </a:p>
          <a:p>
            <a:r>
              <a:rPr lang="nb-NO" dirty="0">
                <a:solidFill>
                  <a:srgbClr val="00B0F0"/>
                </a:solidFill>
              </a:rPr>
              <a:t>(</a:t>
            </a:r>
            <a:r>
              <a:rPr lang="nb-NO" sz="1400" dirty="0">
                <a:solidFill>
                  <a:srgbClr val="00B0F0"/>
                </a:solidFill>
              </a:rPr>
              <a:t>Holsfjorden</a:t>
            </a:r>
            <a:r>
              <a:rPr lang="nb-NO" dirty="0">
                <a:solidFill>
                  <a:srgbClr val="00B0F0"/>
                </a:solidFill>
              </a:rPr>
              <a:t>)</a:t>
            </a: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B017E290-C4F3-63F1-08C6-2C5C185BD1D5}"/>
              </a:ext>
            </a:extLst>
          </p:cNvPr>
          <p:cNvSpPr txBox="1"/>
          <p:nvPr/>
        </p:nvSpPr>
        <p:spPr>
          <a:xfrm>
            <a:off x="6537435" y="5426602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rgbClr val="00B0F0"/>
                </a:solidFill>
              </a:rPr>
              <a:t>Vannsjø</a:t>
            </a: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7AFD7787-A864-BEDB-9880-B521BCD50CDE}"/>
              </a:ext>
            </a:extLst>
          </p:cNvPr>
          <p:cNvSpPr txBox="1"/>
          <p:nvPr/>
        </p:nvSpPr>
        <p:spPr>
          <a:xfrm>
            <a:off x="8854068" y="2770528"/>
            <a:ext cx="8837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>
                <a:solidFill>
                  <a:srgbClr val="00B0F0"/>
                </a:solidFill>
              </a:rPr>
              <a:t>Gjersjøen</a:t>
            </a:r>
          </a:p>
        </p:txBody>
      </p:sp>
      <p:pic>
        <p:nvPicPr>
          <p:cNvPr id="22" name="Bilde 21">
            <a:extLst>
              <a:ext uri="{FF2B5EF4-FFF2-40B4-BE49-F238E27FC236}">
                <a16:creationId xmlns:a16="http://schemas.microsoft.com/office/drawing/2014/main" id="{E09CE486-EC59-15EC-4128-E1E559E1E1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37771" y="1028950"/>
            <a:ext cx="2074537" cy="345756"/>
          </a:xfrm>
          <a:prstGeom prst="rect">
            <a:avLst/>
          </a:prstGeom>
        </p:spPr>
      </p:pic>
      <p:pic>
        <p:nvPicPr>
          <p:cNvPr id="26" name="Bilde 25">
            <a:extLst>
              <a:ext uri="{FF2B5EF4-FFF2-40B4-BE49-F238E27FC236}">
                <a16:creationId xmlns:a16="http://schemas.microsoft.com/office/drawing/2014/main" id="{9F8E8F68-6D77-2F7B-A4CC-AC428D43AC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83187" y="1877927"/>
            <a:ext cx="1641767" cy="55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044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e 19">
            <a:extLst>
              <a:ext uri="{FF2B5EF4-FFF2-40B4-BE49-F238E27FC236}">
                <a16:creationId xmlns:a16="http://schemas.microsoft.com/office/drawing/2014/main" id="{953936F5-BE5F-2254-714B-DB9735197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470" y="2979527"/>
            <a:ext cx="3210373" cy="771633"/>
          </a:xfrm>
          <a:prstGeom prst="rect">
            <a:avLst/>
          </a:prstGeom>
        </p:spPr>
      </p:pic>
      <p:pic>
        <p:nvPicPr>
          <p:cNvPr id="4" name="Bilde 3" descr="Et bilde som inneholder tekst, Font, skjermbilde&#10;&#10;Automatisk generert beskrivelse">
            <a:extLst>
              <a:ext uri="{FF2B5EF4-FFF2-40B4-BE49-F238E27FC236}">
                <a16:creationId xmlns:a16="http://schemas.microsoft.com/office/drawing/2014/main" id="{8401D6F0-CFE7-5839-7A27-CF727B9D85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251" y="438033"/>
            <a:ext cx="5779817" cy="9009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ylinder 1">
            <a:extLst>
              <a:ext uri="{FF2B5EF4-FFF2-40B4-BE49-F238E27FC236}">
                <a16:creationId xmlns:a16="http://schemas.microsoft.com/office/drawing/2014/main" id="{8A818C7D-CE58-3F95-DE69-EF30212B4DCE}"/>
              </a:ext>
            </a:extLst>
          </p:cNvPr>
          <p:cNvSpPr/>
          <p:nvPr/>
        </p:nvSpPr>
        <p:spPr>
          <a:xfrm>
            <a:off x="700194" y="2345909"/>
            <a:ext cx="1658327" cy="9144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Glitrevannverket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BA5372EA-C2D0-6D92-50A2-8181DF5EEE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1469" y="2793794"/>
            <a:ext cx="2762636" cy="971686"/>
          </a:xfrm>
          <a:prstGeom prst="rect">
            <a:avLst/>
          </a:prstGeom>
        </p:spPr>
      </p:pic>
      <p:sp>
        <p:nvSpPr>
          <p:cNvPr id="3" name="Sylinder 2">
            <a:extLst>
              <a:ext uri="{FF2B5EF4-FFF2-40B4-BE49-F238E27FC236}">
                <a16:creationId xmlns:a16="http://schemas.microsoft.com/office/drawing/2014/main" id="{770760F6-298D-8EE9-D588-83BFFA8BF435}"/>
              </a:ext>
            </a:extLst>
          </p:cNvPr>
          <p:cNvSpPr/>
          <p:nvPr/>
        </p:nvSpPr>
        <p:spPr>
          <a:xfrm>
            <a:off x="2447014" y="1583114"/>
            <a:ext cx="1563734" cy="85108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Asker og Bærum vannverk (ABV)</a:t>
            </a:r>
          </a:p>
        </p:txBody>
      </p:sp>
      <p:sp>
        <p:nvSpPr>
          <p:cNvPr id="5" name="Sylinder 4">
            <a:extLst>
              <a:ext uri="{FF2B5EF4-FFF2-40B4-BE49-F238E27FC236}">
                <a16:creationId xmlns:a16="http://schemas.microsoft.com/office/drawing/2014/main" id="{334D78B1-E981-9DA4-5A11-0FBF8FB7CD29}"/>
              </a:ext>
            </a:extLst>
          </p:cNvPr>
          <p:cNvSpPr/>
          <p:nvPr/>
        </p:nvSpPr>
        <p:spPr>
          <a:xfrm>
            <a:off x="5083008" y="1232991"/>
            <a:ext cx="2074537" cy="1566965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Oslo kommune (VAV)</a:t>
            </a:r>
          </a:p>
        </p:txBody>
      </p:sp>
      <p:sp>
        <p:nvSpPr>
          <p:cNvPr id="8" name="Sylinder 7">
            <a:extLst>
              <a:ext uri="{FF2B5EF4-FFF2-40B4-BE49-F238E27FC236}">
                <a16:creationId xmlns:a16="http://schemas.microsoft.com/office/drawing/2014/main" id="{0F8D9B19-B0B7-6A7B-CE72-E9055CF1823B}"/>
              </a:ext>
            </a:extLst>
          </p:cNvPr>
          <p:cNvSpPr/>
          <p:nvPr/>
        </p:nvSpPr>
        <p:spPr>
          <a:xfrm>
            <a:off x="7900344" y="2686574"/>
            <a:ext cx="953724" cy="39060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/>
              <a:t>Oppegård vannverk (Stangåsen)</a:t>
            </a:r>
          </a:p>
        </p:txBody>
      </p:sp>
      <p:sp>
        <p:nvSpPr>
          <p:cNvPr id="9" name="Sylinder 8">
            <a:extLst>
              <a:ext uri="{FF2B5EF4-FFF2-40B4-BE49-F238E27FC236}">
                <a16:creationId xmlns:a16="http://schemas.microsoft.com/office/drawing/2014/main" id="{529553F9-2D5F-B90C-4C5C-CFE3FAC8174B}"/>
              </a:ext>
            </a:extLst>
          </p:cNvPr>
          <p:cNvSpPr/>
          <p:nvPr/>
        </p:nvSpPr>
        <p:spPr>
          <a:xfrm>
            <a:off x="5483178" y="5801646"/>
            <a:ext cx="1339864" cy="6038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MOVAR</a:t>
            </a:r>
          </a:p>
        </p:txBody>
      </p:sp>
      <p:sp>
        <p:nvSpPr>
          <p:cNvPr id="10" name="Sylinder 9">
            <a:extLst>
              <a:ext uri="{FF2B5EF4-FFF2-40B4-BE49-F238E27FC236}">
                <a16:creationId xmlns:a16="http://schemas.microsoft.com/office/drawing/2014/main" id="{A45763A7-C745-C4EF-8BB9-57E678903295}"/>
              </a:ext>
            </a:extLst>
          </p:cNvPr>
          <p:cNvSpPr/>
          <p:nvPr/>
        </p:nvSpPr>
        <p:spPr>
          <a:xfrm>
            <a:off x="8702719" y="1583114"/>
            <a:ext cx="1563734" cy="85108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Nedre Romerike vannverk (NRVA)</a:t>
            </a:r>
          </a:p>
        </p:txBody>
      </p:sp>
      <p:sp>
        <p:nvSpPr>
          <p:cNvPr id="11" name="Sylinder 10">
            <a:extLst>
              <a:ext uri="{FF2B5EF4-FFF2-40B4-BE49-F238E27FC236}">
                <a16:creationId xmlns:a16="http://schemas.microsoft.com/office/drawing/2014/main" id="{464A9357-0B12-6609-23CF-113D8290A2FF}"/>
              </a:ext>
            </a:extLst>
          </p:cNvPr>
          <p:cNvSpPr/>
          <p:nvPr/>
        </p:nvSpPr>
        <p:spPr>
          <a:xfrm>
            <a:off x="3074251" y="6051887"/>
            <a:ext cx="1563735" cy="69052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FREVAR</a:t>
            </a:r>
          </a:p>
        </p:txBody>
      </p:sp>
      <p:pic>
        <p:nvPicPr>
          <p:cNvPr id="1026" name="Picture 2" descr="Ås kommune logo">
            <a:extLst>
              <a:ext uri="{FF2B5EF4-FFF2-40B4-BE49-F238E27FC236}">
                <a16:creationId xmlns:a16="http://schemas.microsoft.com/office/drawing/2014/main" id="{A1AA7A9C-1CFA-1DD6-2CEB-0B49837D2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424" y="3619895"/>
            <a:ext cx="2890837" cy="87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ylinder 12">
            <a:extLst>
              <a:ext uri="{FF2B5EF4-FFF2-40B4-BE49-F238E27FC236}">
                <a16:creationId xmlns:a16="http://schemas.microsoft.com/office/drawing/2014/main" id="{141B29E3-D07B-2BCE-4D54-9553BA0146D3}"/>
              </a:ext>
            </a:extLst>
          </p:cNvPr>
          <p:cNvSpPr/>
          <p:nvPr/>
        </p:nvSpPr>
        <p:spPr>
          <a:xfrm>
            <a:off x="8032787" y="6103586"/>
            <a:ext cx="1339864" cy="6038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/>
              <a:t>Baterød vannverk</a:t>
            </a:r>
          </a:p>
          <a:p>
            <a:pPr algn="ctr"/>
            <a:r>
              <a:rPr lang="nb-NO" sz="1200" dirty="0"/>
              <a:t> (Sarpsborg)</a:t>
            </a:r>
          </a:p>
        </p:txBody>
      </p:sp>
      <p:pic>
        <p:nvPicPr>
          <p:cNvPr id="1034" name="Picture 10" descr=" logo">
            <a:extLst>
              <a:ext uri="{FF2B5EF4-FFF2-40B4-BE49-F238E27FC236}">
                <a16:creationId xmlns:a16="http://schemas.microsoft.com/office/drawing/2014/main" id="{40EED4E2-C54F-0D64-ACA7-D11D92C90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008" y="4608540"/>
            <a:ext cx="2052739" cy="78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Kobling: vinkel 30">
            <a:extLst>
              <a:ext uri="{FF2B5EF4-FFF2-40B4-BE49-F238E27FC236}">
                <a16:creationId xmlns:a16="http://schemas.microsoft.com/office/drawing/2014/main" id="{6A404261-6711-A0E2-4554-9C92F5664D66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90964" y="1855053"/>
            <a:ext cx="656053" cy="379439"/>
          </a:xfrm>
          <a:prstGeom prst="bentConnector3">
            <a:avLst>
              <a:gd name="adj1" fmla="val 99023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Kobling: vinkel 42">
            <a:extLst>
              <a:ext uri="{FF2B5EF4-FFF2-40B4-BE49-F238E27FC236}">
                <a16:creationId xmlns:a16="http://schemas.microsoft.com/office/drawing/2014/main" id="{ACD06BE6-2CA0-F537-80EB-0A4E1E298F5F}"/>
              </a:ext>
            </a:extLst>
          </p:cNvPr>
          <p:cNvCxnSpPr>
            <a:cxnSpLocks/>
          </p:cNvCxnSpPr>
          <p:nvPr/>
        </p:nvCxnSpPr>
        <p:spPr>
          <a:xfrm rot="10800000" flipV="1">
            <a:off x="4108425" y="1855052"/>
            <a:ext cx="887839" cy="245894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Kobling: vinkel 44">
            <a:extLst>
              <a:ext uri="{FF2B5EF4-FFF2-40B4-BE49-F238E27FC236}">
                <a16:creationId xmlns:a16="http://schemas.microsoft.com/office/drawing/2014/main" id="{151EB8A1-555B-539C-8965-394EC7463766}"/>
              </a:ext>
            </a:extLst>
          </p:cNvPr>
          <p:cNvCxnSpPr>
            <a:cxnSpLocks/>
          </p:cNvCxnSpPr>
          <p:nvPr/>
        </p:nvCxnSpPr>
        <p:spPr>
          <a:xfrm rot="10800000">
            <a:off x="7326219" y="1950734"/>
            <a:ext cx="1207829" cy="137696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Kobling: vinkel 46">
            <a:extLst>
              <a:ext uri="{FF2B5EF4-FFF2-40B4-BE49-F238E27FC236}">
                <a16:creationId xmlns:a16="http://schemas.microsoft.com/office/drawing/2014/main" id="{EDDF042D-8199-053C-243A-71C3F570C696}"/>
              </a:ext>
            </a:extLst>
          </p:cNvPr>
          <p:cNvCxnSpPr>
            <a:cxnSpLocks/>
          </p:cNvCxnSpPr>
          <p:nvPr/>
        </p:nvCxnSpPr>
        <p:spPr>
          <a:xfrm rot="16200000" flipV="1">
            <a:off x="7152112" y="2430296"/>
            <a:ext cx="710205" cy="361989"/>
          </a:xfrm>
          <a:prstGeom prst="bentConnector3">
            <a:avLst>
              <a:gd name="adj1" fmla="val 97061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Kobling: vinkel 50">
            <a:extLst>
              <a:ext uri="{FF2B5EF4-FFF2-40B4-BE49-F238E27FC236}">
                <a16:creationId xmlns:a16="http://schemas.microsoft.com/office/drawing/2014/main" id="{3D7E3A28-D0A2-2C48-679B-9D620DA991AD}"/>
              </a:ext>
            </a:extLst>
          </p:cNvPr>
          <p:cNvCxnSpPr>
            <a:cxnSpLocks/>
            <a:stCxn id="1026" idx="3"/>
          </p:cNvCxnSpPr>
          <p:nvPr/>
        </p:nvCxnSpPr>
        <p:spPr>
          <a:xfrm flipV="1">
            <a:off x="6999261" y="3769975"/>
            <a:ext cx="1241360" cy="288070"/>
          </a:xfrm>
          <a:prstGeom prst="bentConnector3">
            <a:avLst>
              <a:gd name="adj1" fmla="val 99785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Kobling: vinkel 53">
            <a:extLst>
              <a:ext uri="{FF2B5EF4-FFF2-40B4-BE49-F238E27FC236}">
                <a16:creationId xmlns:a16="http://schemas.microsoft.com/office/drawing/2014/main" id="{4B1AA6A7-EA9D-64B6-5633-84E2D6F38A86}"/>
              </a:ext>
            </a:extLst>
          </p:cNvPr>
          <p:cNvCxnSpPr>
            <a:cxnSpLocks/>
          </p:cNvCxnSpPr>
          <p:nvPr/>
        </p:nvCxnSpPr>
        <p:spPr>
          <a:xfrm>
            <a:off x="1529357" y="3371726"/>
            <a:ext cx="814113" cy="225966"/>
          </a:xfrm>
          <a:prstGeom prst="bentConnector3">
            <a:avLst>
              <a:gd name="adj1" fmla="val -112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Kobling: vinkel 1024">
            <a:extLst>
              <a:ext uri="{FF2B5EF4-FFF2-40B4-BE49-F238E27FC236}">
                <a16:creationId xmlns:a16="http://schemas.microsoft.com/office/drawing/2014/main" id="{6C81CE4C-E320-A5CD-C844-93AD6BCCBA84}"/>
              </a:ext>
            </a:extLst>
          </p:cNvPr>
          <p:cNvCxnSpPr>
            <a:cxnSpLocks/>
          </p:cNvCxnSpPr>
          <p:nvPr/>
        </p:nvCxnSpPr>
        <p:spPr>
          <a:xfrm>
            <a:off x="3190736" y="3830035"/>
            <a:ext cx="814113" cy="225966"/>
          </a:xfrm>
          <a:prstGeom prst="bentConnector3">
            <a:avLst>
              <a:gd name="adj1" fmla="val -112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Kobling: vinkel 1026">
            <a:extLst>
              <a:ext uri="{FF2B5EF4-FFF2-40B4-BE49-F238E27FC236}">
                <a16:creationId xmlns:a16="http://schemas.microsoft.com/office/drawing/2014/main" id="{8B69089A-EFCA-2893-6810-D32A312F29A6}"/>
              </a:ext>
            </a:extLst>
          </p:cNvPr>
          <p:cNvCxnSpPr>
            <a:cxnSpLocks/>
          </p:cNvCxnSpPr>
          <p:nvPr/>
        </p:nvCxnSpPr>
        <p:spPr>
          <a:xfrm>
            <a:off x="4445876" y="4571099"/>
            <a:ext cx="550388" cy="369862"/>
          </a:xfrm>
          <a:prstGeom prst="bentConnector3">
            <a:avLst>
              <a:gd name="adj1" fmla="val 732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Kobling: vinkel 1029">
            <a:extLst>
              <a:ext uri="{FF2B5EF4-FFF2-40B4-BE49-F238E27FC236}">
                <a16:creationId xmlns:a16="http://schemas.microsoft.com/office/drawing/2014/main" id="{EAC9400D-D912-6B3B-8CC0-EF7368AE2483}"/>
              </a:ext>
            </a:extLst>
          </p:cNvPr>
          <p:cNvCxnSpPr>
            <a:cxnSpLocks/>
            <a:endCxn id="9" idx="1"/>
          </p:cNvCxnSpPr>
          <p:nvPr/>
        </p:nvCxnSpPr>
        <p:spPr>
          <a:xfrm rot="16200000" flipH="1">
            <a:off x="5658978" y="5307514"/>
            <a:ext cx="548576" cy="439687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Rett pilkobling 1041">
            <a:extLst>
              <a:ext uri="{FF2B5EF4-FFF2-40B4-BE49-F238E27FC236}">
                <a16:creationId xmlns:a16="http://schemas.microsoft.com/office/drawing/2014/main" id="{1BFA840B-C5D8-5CFC-FA11-205A59FE0F14}"/>
              </a:ext>
            </a:extLst>
          </p:cNvPr>
          <p:cNvCxnSpPr>
            <a:cxnSpLocks/>
          </p:cNvCxnSpPr>
          <p:nvPr/>
        </p:nvCxnSpPr>
        <p:spPr>
          <a:xfrm>
            <a:off x="4721070" y="6678850"/>
            <a:ext cx="320906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Rett pilkobling 1043">
            <a:extLst>
              <a:ext uri="{FF2B5EF4-FFF2-40B4-BE49-F238E27FC236}">
                <a16:creationId xmlns:a16="http://schemas.microsoft.com/office/drawing/2014/main" id="{9679455E-F72C-53D5-2C3F-4519A27C19B2}"/>
              </a:ext>
            </a:extLst>
          </p:cNvPr>
          <p:cNvCxnSpPr>
            <a:cxnSpLocks/>
          </p:cNvCxnSpPr>
          <p:nvPr/>
        </p:nvCxnSpPr>
        <p:spPr>
          <a:xfrm>
            <a:off x="6123507" y="6470168"/>
            <a:ext cx="0" cy="2086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ktangel 13">
            <a:extLst>
              <a:ext uri="{FF2B5EF4-FFF2-40B4-BE49-F238E27FC236}">
                <a16:creationId xmlns:a16="http://schemas.microsoft.com/office/drawing/2014/main" id="{C9161392-B34E-1D55-018E-A57EB085A993}"/>
              </a:ext>
            </a:extLst>
          </p:cNvPr>
          <p:cNvSpPr/>
          <p:nvPr/>
        </p:nvSpPr>
        <p:spPr>
          <a:xfrm>
            <a:off x="198702" y="1130513"/>
            <a:ext cx="11627141" cy="5625009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CA611C51-F418-78B1-3399-A2B8790EAC38}"/>
              </a:ext>
            </a:extLst>
          </p:cNvPr>
          <p:cNvSpPr txBox="1"/>
          <p:nvPr/>
        </p:nvSpPr>
        <p:spPr>
          <a:xfrm>
            <a:off x="1269563" y="3426448"/>
            <a:ext cx="99657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srgbClr val="0070C0"/>
                </a:solidFill>
              </a:rPr>
              <a:t>Store prisforskjeller på kjøp av vann fra de ulike produsentene påvirker valg og etablering av infrastruktur.</a:t>
            </a:r>
          </a:p>
          <a:p>
            <a:pPr algn="ctr"/>
            <a:endParaRPr lang="nb-NO" sz="3200" dirty="0">
              <a:solidFill>
                <a:srgbClr val="0070C0"/>
              </a:solidFill>
            </a:endParaRPr>
          </a:p>
          <a:p>
            <a:pPr algn="ctr"/>
            <a:r>
              <a:rPr lang="nb-NO" sz="3200" dirty="0">
                <a:solidFill>
                  <a:srgbClr val="0070C0"/>
                </a:solidFill>
              </a:rPr>
              <a:t>Vannforsyning bør bygges ut i fra regionale behov, med best mulig sikkerhet uten kortsiktige økonomiske intensiver.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4622D97D-DB55-8C25-77D1-0E61DFC02D10}"/>
              </a:ext>
            </a:extLst>
          </p:cNvPr>
          <p:cNvSpPr txBox="1"/>
          <p:nvPr/>
        </p:nvSpPr>
        <p:spPr>
          <a:xfrm>
            <a:off x="1823830" y="1610888"/>
            <a:ext cx="84426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solidFill>
                  <a:srgbClr val="0070C0"/>
                </a:solidFill>
              </a:rPr>
              <a:t>Regionale avtaler om vannforsyning og reservevannforsyning reduserer risikoen.</a:t>
            </a:r>
          </a:p>
        </p:txBody>
      </p:sp>
    </p:spTree>
    <p:extLst>
      <p:ext uri="{BB962C8B-B14F-4D97-AF65-F5344CB8AC3E}">
        <p14:creationId xmlns:p14="http://schemas.microsoft.com/office/powerpoint/2010/main" val="251649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e 15">
            <a:extLst>
              <a:ext uri="{FF2B5EF4-FFF2-40B4-BE49-F238E27FC236}">
                <a16:creationId xmlns:a16="http://schemas.microsoft.com/office/drawing/2014/main" id="{68FA87F5-1117-122B-AD68-C504D1DBAF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8960" y="1497823"/>
            <a:ext cx="4279392" cy="5402290"/>
          </a:xfrm>
          <a:prstGeom prst="rect">
            <a:avLst/>
          </a:prstGeom>
        </p:spPr>
      </p:pic>
      <p:pic>
        <p:nvPicPr>
          <p:cNvPr id="4" name="Bilde 3" descr="Et bilde som inneholder tekst, Font, skjermbilde&#10;&#10;Automatisk generert beskrivelse">
            <a:extLst>
              <a:ext uri="{FF2B5EF4-FFF2-40B4-BE49-F238E27FC236}">
                <a16:creationId xmlns:a16="http://schemas.microsoft.com/office/drawing/2014/main" id="{8401D6F0-CFE7-5839-7A27-CF727B9D85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251" y="438033"/>
            <a:ext cx="5779817" cy="90090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kstSylinder 14">
            <a:extLst>
              <a:ext uri="{FF2B5EF4-FFF2-40B4-BE49-F238E27FC236}">
                <a16:creationId xmlns:a16="http://schemas.microsoft.com/office/drawing/2014/main" id="{42E1917A-92B2-F8F2-951F-5BB7B946FBCC}"/>
              </a:ext>
            </a:extLst>
          </p:cNvPr>
          <p:cNvSpPr txBox="1"/>
          <p:nvPr/>
        </p:nvSpPr>
        <p:spPr>
          <a:xfrm>
            <a:off x="1426282" y="1804639"/>
            <a:ext cx="44281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dirty="0">
                <a:solidFill>
                  <a:srgbClr val="0070C0"/>
                </a:solidFill>
              </a:rPr>
              <a:t>Store gevinster med regionalt samarbeid mellom </a:t>
            </a:r>
            <a:r>
              <a:rPr lang="nb-NO" sz="3600" dirty="0" err="1">
                <a:solidFill>
                  <a:srgbClr val="0070C0"/>
                </a:solidFill>
              </a:rPr>
              <a:t>vannprodusentene</a:t>
            </a:r>
            <a:r>
              <a:rPr lang="nb-NO" sz="3600" dirty="0">
                <a:solidFill>
                  <a:srgbClr val="0070C0"/>
                </a:solidFill>
              </a:rPr>
              <a:t> og kommunene.</a:t>
            </a:r>
          </a:p>
          <a:p>
            <a:pPr algn="ctr"/>
            <a:endParaRPr lang="nb-NO" sz="3600" dirty="0">
              <a:solidFill>
                <a:srgbClr val="0070C0"/>
              </a:solidFill>
            </a:endParaRPr>
          </a:p>
          <a:p>
            <a:pPr algn="ctr"/>
            <a:r>
              <a:rPr lang="nb-NO" sz="3600" dirty="0">
                <a:solidFill>
                  <a:srgbClr val="0070C0"/>
                </a:solidFill>
              </a:rPr>
              <a:t>Hvilken rolle kan fagrådet ta?</a:t>
            </a:r>
          </a:p>
        </p:txBody>
      </p:sp>
    </p:spTree>
    <p:extLst>
      <p:ext uri="{BB962C8B-B14F-4D97-AF65-F5344CB8AC3E}">
        <p14:creationId xmlns:p14="http://schemas.microsoft.com/office/powerpoint/2010/main" val="171078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1152</TotalTime>
  <Words>346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Nils Erik Pedersen</dc:creator>
  <cp:lastModifiedBy>Nils Erik Pedersen</cp:lastModifiedBy>
  <cp:revision>15</cp:revision>
  <dcterms:created xsi:type="dcterms:W3CDTF">2023-10-09T13:03:36Z</dcterms:created>
  <dcterms:modified xsi:type="dcterms:W3CDTF">2023-12-10T19:31:11Z</dcterms:modified>
</cp:coreProperties>
</file>