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4" r:id="rId1"/>
  </p:sldMasterIdLst>
  <p:notesMasterIdLst>
    <p:notesMasterId r:id="rId20"/>
  </p:notesMasterIdLst>
  <p:sldIdLst>
    <p:sldId id="380" r:id="rId2"/>
    <p:sldId id="1050" r:id="rId3"/>
    <p:sldId id="389" r:id="rId4"/>
    <p:sldId id="1052" r:id="rId5"/>
    <p:sldId id="921" r:id="rId6"/>
    <p:sldId id="916" r:id="rId7"/>
    <p:sldId id="1053" r:id="rId8"/>
    <p:sldId id="1051" r:id="rId9"/>
    <p:sldId id="1047" r:id="rId10"/>
    <p:sldId id="1048" r:id="rId11"/>
    <p:sldId id="1049" r:id="rId12"/>
    <p:sldId id="362" r:id="rId13"/>
    <p:sldId id="363" r:id="rId14"/>
    <p:sldId id="386" r:id="rId15"/>
    <p:sldId id="1054" r:id="rId16"/>
    <p:sldId id="269" r:id="rId17"/>
    <p:sldId id="1055" r:id="rId18"/>
    <p:sldId id="1056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elvetica" panose="020B0604020202020204" pitchFamily="34" charset="0"/>
      <p:regular r:id="rId25"/>
      <p:bold r:id="rId26"/>
      <p:italic r:id="rId27"/>
      <p:boldItalic r:id="rId28"/>
    </p:embeddedFont>
    <p:embeddedFont>
      <p:font typeface="Oslo Sans" panose="020B0604020202020204" charset="0"/>
      <p:regular r:id="rId29"/>
      <p:bold r:id="rId30"/>
      <p:italic r:id="rId31"/>
      <p:boldItalic r:id="rId32"/>
    </p:embeddedFont>
    <p:embeddedFont>
      <p:font typeface="Oslo Sans Light" panose="020B0604020202020204" charset="0"/>
      <p:regular r:id="rId33"/>
      <p:bold r:id="rId34"/>
      <p:italic r:id="rId35"/>
      <p:boldItalic r:id="rId36"/>
    </p:embeddedFont>
    <p:embeddedFont>
      <p:font typeface="Oslo Sans Office Normal" panose="020B0604020202020204" charset="0"/>
      <p:regular r:id="rId37"/>
      <p:bold r:id="rId38"/>
      <p:italic r:id="rId39"/>
      <p:boldItalic r:id="rId40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BFE82C7D-DE78-9B41-9138-E7CD198A3DC4}">
          <p14:sldIdLst>
            <p14:sldId id="380"/>
            <p14:sldId id="1050"/>
            <p14:sldId id="389"/>
            <p14:sldId id="1052"/>
            <p14:sldId id="921"/>
            <p14:sldId id="916"/>
            <p14:sldId id="1053"/>
            <p14:sldId id="1051"/>
            <p14:sldId id="1047"/>
            <p14:sldId id="1048"/>
            <p14:sldId id="1049"/>
            <p14:sldId id="362"/>
            <p14:sldId id="363"/>
            <p14:sldId id="386"/>
            <p14:sldId id="1054"/>
            <p14:sldId id="269"/>
            <p14:sldId id="1055"/>
            <p14:sldId id="1056"/>
          </p14:sldIdLst>
        </p14:section>
        <p14:section name="Hjelp" id="{BAAE5B51-A85F-D14F-A0D9-4D059F5301C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E9FF"/>
    <a:srgbClr val="D0BFAE"/>
    <a:srgbClr val="B3F6FF"/>
    <a:srgbClr val="B3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5" autoAdjust="0"/>
    <p:restoredTop sz="91531"/>
  </p:normalViewPr>
  <p:slideViewPr>
    <p:cSldViewPr snapToGrid="0" snapToObjects="1" showGuides="1">
      <p:cViewPr varScale="1">
        <p:scale>
          <a:sx n="67" d="100"/>
          <a:sy n="67" d="100"/>
        </p:scale>
        <p:origin x="80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996CD-C051-524E-B0EC-F7D3DAFC406C}" type="datetimeFigureOut">
              <a:rPr lang="nb-NO" smtClean="0"/>
              <a:t>10.12.2023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70C78-173F-D64A-A73A-E7995BB9F6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0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463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b-NO" dirty="0"/>
              <a:t> Oslos </a:t>
            </a:r>
            <a:r>
              <a:rPr lang="nb-NO" dirty="0" err="1"/>
              <a:t>vannforyning</a:t>
            </a:r>
            <a:r>
              <a:rPr lang="nb-NO" dirty="0"/>
              <a:t> har svært mange abonnenter og leverer vann til mange og store sårbare abonnenter og andre abonnenter som utfører kritiske samfunnsfunksjoner. </a:t>
            </a:r>
          </a:p>
          <a:p>
            <a:pPr algn="l"/>
            <a:endParaRPr lang="nb-NO" dirty="0"/>
          </a:p>
          <a:p>
            <a:pPr algn="l"/>
            <a:r>
              <a:rPr lang="nb-NO" dirty="0"/>
              <a:t>Eksempler på slike abonnenter er Ullevål sykehus, Rikshospitalet, Radiumhospitalet, sykehjem, mange pleietrengende hjemmeboende, skoler, barnehager, Stortinget, næringsmiddelforetak og næringsvirksomhet med flere.</a:t>
            </a:r>
          </a:p>
          <a:p>
            <a:pPr algn="l"/>
            <a:endParaRPr lang="nb-NO" dirty="0"/>
          </a:p>
          <a:p>
            <a:pPr defTabSz="947684">
              <a:defRPr/>
            </a:pPr>
            <a:r>
              <a:rPr lang="nb-NO" dirty="0"/>
              <a:t>Til punkt 2: </a:t>
            </a:r>
            <a:r>
              <a:rPr lang="nb-NO" b="1" i="1" dirty="0"/>
              <a:t>Fra Beredskapsetatens beredskapsanalyse for bortfall eller alvorlig kvalitetsforringelse av vann (BAKV) 2016</a:t>
            </a:r>
          </a:p>
          <a:p>
            <a:pPr algn="l"/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923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5945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7386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er svaret på pålegget fra Mattilsynet, bygger vi dette så vil Oslo ha en  fullgod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reservevannsforsyning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her omfatter ny kilde Holsfjorden, nytt VBH Huseby og tiltak på rentvannsiden, altså Stamnett.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Første pakken av tiltak er prosjekt NVO som er merket med blått. Det er et vedtatt prosjekt og er i gjennomføringsfasen.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gule strekene er stamnettprosjektet og et transport system for drikkevann.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896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by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bygning, utendørs&#10;&#10;Automatisk generert beskrivelse">
            <a:extLst>
              <a:ext uri="{FF2B5EF4-FFF2-40B4-BE49-F238E27FC236}">
                <a16:creationId xmlns:a16="http://schemas.microsoft.com/office/drawing/2014/main" id="{7E7EC66A-4502-9249-A55F-640D9F420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1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071AEC-201A-8A4F-97DA-3ABA5F34A6DD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E6A8ACD-E0A1-3742-97B5-BFAB8076AAD9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blå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4A3B95A-8019-D447-B225-84DB52F4E138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57703EA-2858-FA49-9A7B-09E005E12C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A4D833FD-CF14-6145-A018-A83F0E3937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DD236D0-B0FF-A54A-9FA2-963DBDB5F627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F3CEF597-B9C6-B34B-A7E7-540C0AD1776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902EC4DA-CB65-EC4F-B145-C25433605E73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11084FFE-958E-4649-8650-9F6380605323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DEF49AAC-5DA7-0E42-B164-F9CE38C17343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E3C46F45-C240-3D4A-9E1D-27C2575BEE3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EFD2699F-3A34-6E49-BC58-DFA633A7E0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6F9FAF35-AD7B-3440-817C-C7E620DCF787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8047500B-DCFD-CF49-823F-82F92056A4D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367E5C96-CD93-004D-9C40-A392932E454E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4222455E-2A30-F843-8736-E1B969CE83C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CDB8867B-4406-414D-AFE4-61C5831D4E26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7CB59FA5-78FD-A84C-8C4D-D41D31229F3F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62A30746-DA6E-B644-A6C0-463BE60573C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B35CAD8D-376D-AA49-8BF3-05A0C354C52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7503ACD8-C336-204D-9880-AFFF7A15D36A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060C617-9662-EB44-B7B3-556CBB26FA8A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6A9818C9-E44D-1B4D-B95C-94E5E634A37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3ED09DA1-E24A-8440-8BFD-3B4EB052EA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AEF53711-BDA8-3C40-9364-1549DF6BE3A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F1EF459F-D27A-5748-BCA1-80EBBB81EA6B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CAE74310-7615-274D-8ADA-72601E97A3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96FACAC-8BAA-634B-84F2-FF34E96DC0DE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0648AB5E-71BA-F24C-814C-D4B59B7EDCC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2E157768-4234-5B44-A77F-7FCF5C5A3E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7EEE6D-7051-EE40-B5A0-CF3B4230F67C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17535496-E9F2-5349-8DF4-74378D7B7ADA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6CBCEEEB-32A6-694B-9165-4CA274B42C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A2D3947B-156E-D840-8EA8-A70E61E94DE8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54C3B970-FC81-5A47-947E-644206B80FA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F7AE9FC-336B-4247-B389-649CCBB2C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78579E2C-6BF3-8145-B344-804280B6C7B5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956DE6F9-0762-0742-B634-89B60B889D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E2D8917E-E6B3-A34C-B2B5-2309E43AD86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04AAE810-C5CD-F842-8FCB-FF7C9223EC9E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07A1F21-62C7-344E-BDE0-FD306EF9D2CA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33F3E6C8-B25F-0943-B569-ABCDC1D08D8E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B94EF2E8-B63D-A14D-B64C-B757E563829A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23D33338-6AF9-494D-A9C7-43853592D7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B9B148B-1237-DD49-9266-C68C70AF31E6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4DADC1C3-89B0-864B-A542-2AD731563A5A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7D0FF2C0-D812-F74A-9727-42CAEA57FBA8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50167E63-A8AA-464A-835E-1DAF2EAF4B7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3536EE9C-707D-8F42-A04D-CD95C3159169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29E27862-DC9E-A542-8C63-37ED270FC2D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1613DB5F-4453-E24C-A8E3-8CB8FF8A0AC4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4BAE1983-8F39-B54E-8BE2-C6950CEF640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1A0AC7E0-B748-D94A-A58D-F166A01F974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FF583A7A-C323-4641-B9B9-3A4B4CC95BD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C8FE14BB-CD2A-7945-9783-88D7AF047926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10312BBC-9E56-8748-BAC0-7006C351F443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345B25EA-5361-1148-A342-AA5B2F6E383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97E1735-3D01-3D46-9703-38E17E5FA5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9F40A477-B79D-F541-996B-AB04C9D3F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44202B7E-4C70-F341-8AFD-E057E0F1BD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FC93B33-6310-D348-B784-FB20AE6CAED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F6B4707-00A3-E84F-AB69-BABE532FDE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78140BC-C05D-374E-8495-243760E108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5D47158-CA69-1541-85E0-61ED571D1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3BB1C2A-7E34-BE43-89D1-83BCF767741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4C530B88-746D-104E-AF3C-FBC69A9E5B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1986B6FE-0650-AC49-AAAC-93C2C5D6B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8C52E202-E40A-F349-A996-4AF8BA178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910BD776-700F-8F48-9319-1C63968014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9D689DAD-89EE-5F43-ACA8-B2566054AB19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1B53CEA-B02F-B44C-9DD9-4D2DE7A9A08E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DFCE2875-17E5-B242-991C-5686497E8BB6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40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 lys">
    <p:bg>
      <p:bgPr>
        <a:solidFill>
          <a:srgbClr val="6F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10.12.2023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blålys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846888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99260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61E71-7A1D-A54A-9414-5611E8B1051A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6DCE336-CB3A-EE4C-B856-D0DDC1D40A8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grønn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87EC0DC-7E52-9A40-A58A-3F54A8CB1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39591D7-4BAA-AD4D-8528-AB360D76AB1C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13BBCEE3-24AB-0443-BD67-EB33C7B8AEBA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6BB2202B-00F2-9E4C-AFDD-35699501D021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94D535C2-C1D3-574D-9DE0-C5038F93DDEE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B0447337-0E0D-E74B-BEB0-839D4C2D3F6E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7235FB9F-426B-1540-8667-600D4D505F02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99FD143F-45B4-C648-92DA-737700DE1DF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597D59D5-7D97-D94F-8A66-577CD8F9866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CAC29080-0BCD-484C-A7F8-9ED2F43CCFD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FD4DE1FD-452D-244B-A36C-89C274C06B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36361914-3D97-4049-84DE-1610E24715EC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A65923FA-B7C1-854B-B2E5-9206B76CCDA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F1E58F8D-F80C-AC44-98EA-D8C378F9B47C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B5DCD42B-B201-6F41-946C-12C52825346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87C0F14-3734-DC4C-9A8C-47BE42660B1D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4B9CFBC7-5F77-6947-8057-CF62BE182894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F5787542-1A5A-1D4B-846B-FAA886450058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A0559255-0E9B-BF4A-89F2-B6F305733DBA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A1321B9F-CE94-5746-B5F6-0E9B3BEB324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C8EC425F-F754-4C42-AC04-C39F6F40DBB5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A959781D-5E16-444A-AC0D-6F4997C4C017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2B5CCFDB-1D79-4A4F-9A1F-11658F842A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D844E4D2-7EDD-ED46-B52A-3D94B5F9820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992866F7-A4CD-E941-9557-B2659021867F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94031140-D1CC-7548-B0C5-140A1D829C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86AB968-3FEC-B14A-AE46-699972E77AC9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F2B2B548-3B5A-4545-9F4A-51C542F72802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BC454D48-2536-E04E-AB25-05FF6F42D0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B5F2B127-731C-344E-A6E1-153CB296886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F44C559D-3AD5-AC41-90AC-D85681263E9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E878BA33-6479-4F48-8790-F50239C5B6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B7A888EF-51DF-2142-9BD4-1D5B290F99BD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C40A1871-C632-BA42-865E-385F917313DF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5CC1611-82E6-2047-8CF0-43AA7AC5EA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ACFB9B65-9461-0546-B649-749299269159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567C66A2-6E0B-E04F-8BE8-0CFB8D1273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49DA9212-4961-A648-B14D-31BCDCCD4E28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5BB1D184-2912-D74A-BE34-318E7A05058A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AE88F454-0C3F-F846-89C4-02EF1C0FD13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CE769F81-2332-4347-8959-706360C8257D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768B4DB9-0EA0-C940-83B3-A898046E5F2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FEA1EE2A-636F-8E4B-B374-7390FE4B55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C0EC8CF7-5494-BE49-A77F-650141FF9B93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81687275-9BC1-BC47-969C-D0B3B2A439F5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A369C808-1201-6640-AAFD-CA0EF9B7E234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733C973E-BA66-2C44-85D3-034A4B8C271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2F949662-24F0-1D4B-BBA8-48572D92D56E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6F5BB052-563F-654D-9EB6-B7236AFC5EC3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BD50869A-FFA2-4D4C-B4B8-483071F75030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6EAC9794-EE8F-6E45-9E74-476E6D1C7B4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3F73E53C-4750-5146-946E-34ECC95D0EFA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07FB60-8AD6-1E4E-8637-B175255E2BE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3C639129-0821-2E41-823D-A2586C4F3A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47DF39C7-35AE-C54C-BC0B-3A19D6EB73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E4CEC8CA-56E6-A248-AEEC-76CE5F2078C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BA476DA-F3CB-BF40-825B-C9726FDB33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1DE7585-82A9-254E-B377-C847B5B88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2E8AFC07-FF61-4B4D-B978-6832B4C948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B49F067-F83D-6040-9097-FAD02A98AA0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B83C0977-8F82-8B47-A7AF-DFF01EBBC1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88C1840A-42D1-564F-ABF0-8AD888CCBF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753835D-5947-514F-B829-E0777B5CB3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9E4B048F-2DB5-864E-9916-4579BF69B403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966A3D23-DE40-5941-BDD7-7BBD534EA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EAFFCAED-B4E3-E646-8F10-EEF2D096A5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38798E96-DD98-A043-AFF1-46C523EB31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A777E04-7EC0-7449-B74D-06BBDF2F18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288A1BEF-9AB5-4443-94A2-40B9C5C9EB68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7280F82-ACFE-E245-96A5-28793ECC8DB2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AFA9D3B3-2D34-474A-9293-C08A1F071263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199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10.12.2023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grønn 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4038824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10.12.2023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1417312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2464-A518-1A48-B5E7-CA9150B3889F}" type="datetime1">
              <a:rPr lang="nb-NO" smtClean="0"/>
              <a:t>10.12.2023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B6CDA4-7176-8F4A-ACCF-608A8E6C105F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gul</a:t>
            </a:r>
          </a:p>
        </p:txBody>
      </p:sp>
    </p:spTree>
    <p:extLst>
      <p:ext uri="{BB962C8B-B14F-4D97-AF65-F5344CB8AC3E}">
        <p14:creationId xmlns:p14="http://schemas.microsoft.com/office/powerpoint/2010/main" val="150812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9390-45D3-3F49-83A6-08ED4C2BD589}" type="datetime1">
              <a:rPr lang="nb-NO" smtClean="0"/>
              <a:t>10.12.2023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beige</a:t>
            </a:r>
          </a:p>
        </p:txBody>
      </p:sp>
    </p:spTree>
    <p:extLst>
      <p:ext uri="{BB962C8B-B14F-4D97-AF65-F5344CB8AC3E}">
        <p14:creationId xmlns:p14="http://schemas.microsoft.com/office/powerpoint/2010/main" val="2074625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10.12.2023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919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10.12.2023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94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10.12.2023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81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mark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himmel, utendørs, natur, skyer&#10;&#10;Automatisk generert beskrivelse">
            <a:extLst>
              <a:ext uri="{FF2B5EF4-FFF2-40B4-BE49-F238E27FC236}">
                <a16:creationId xmlns:a16="http://schemas.microsoft.com/office/drawing/2014/main" id="{14A8EF75-01EA-774E-9124-B9A766809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0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10.12.2023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59665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10.12.2023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10363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10.12.2023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985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negativ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0DE0DF-BE6B-D248-92A9-54242D212695}" type="datetime1">
              <a:rPr lang="nb-NO" smtClean="0"/>
              <a:pPr/>
              <a:t>10.12.2023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DDA4121-57A1-9F44-B389-BA4A1B2AF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486E79E7-CC13-A347-AE3A-84BB7411F0A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2F30F98F-9F6E-0C4E-8E69-71C10B7D290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A1DA2F1D-3EF3-B74C-8B2F-1D393F5B8826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6255A372-5580-A24A-B439-C57A7E1CE4B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B7371540-2443-8541-B5DC-F4B684B3C93E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B4CE255-C398-A543-8B5B-486CC5D519E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FB9A6627-FDFC-824A-9236-EBF047C277D7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42A8A78A-FCCA-064A-9D35-FC5F951C2A42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DB9322E-D287-C341-974F-B8F882273F3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91D842E9-F200-3D41-A665-0A7DD621DB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78217F23-38DC-F441-AA01-3C15887A1444}"/>
                  </a:ext>
                </a:extLst>
              </p:cNvPr>
              <p:cNvCxnSpPr>
                <a:cxnSpLocks/>
                <a:stCxn id="46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45130D1-A515-A24D-9BE7-102854BB6A84}"/>
                  </a:ext>
                </a:extLst>
              </p:cNvPr>
              <p:cNvCxnSpPr>
                <a:cxnSpLocks/>
                <a:stCxn id="48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FF53E66-AB46-0141-AD89-455E96D26C14}"/>
                  </a:ext>
                </a:extLst>
              </p:cNvPr>
              <p:cNvCxnSpPr>
                <a:cxnSpLocks/>
                <a:stCxn id="44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B7A86560-6696-014A-AECA-E19F9F24123E}"/>
                  </a:ext>
                </a:extLst>
              </p:cNvPr>
              <p:cNvCxnSpPr>
                <a:cxnSpLocks/>
                <a:stCxn id="50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A0F75356-8546-3149-9570-360B5827EA7E}"/>
                  </a:ext>
                </a:extLst>
              </p:cNvPr>
              <p:cNvCxnSpPr>
                <a:cxnSpLocks/>
                <a:stCxn id="54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105343E5-1F5C-CA46-8C3E-700D58730833}"/>
                  </a:ext>
                </a:extLst>
              </p:cNvPr>
              <p:cNvCxnSpPr>
                <a:cxnSpLocks/>
                <a:stCxn id="52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AD5D459-2BF6-D64F-8F45-536C2073FDD3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9C01F6CB-C381-1E41-86A2-F808355B3C5C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5" name="Rett linje 54">
                  <a:extLst>
                    <a:ext uri="{FF2B5EF4-FFF2-40B4-BE49-F238E27FC236}">
                      <a16:creationId xmlns:a16="http://schemas.microsoft.com/office/drawing/2014/main" id="{27FECFBD-D718-9D4C-81D5-FD9384B0DCB9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273A8231-E16C-A243-A2FC-13A3FD206C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6CEF6F6D-156F-D64B-A26B-57B303DF8733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3" name="Rett linje 52">
                  <a:extLst>
                    <a:ext uri="{FF2B5EF4-FFF2-40B4-BE49-F238E27FC236}">
                      <a16:creationId xmlns:a16="http://schemas.microsoft.com/office/drawing/2014/main" id="{E3AF0233-5560-6447-B7A4-C14F61197A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D1CA949-A5BB-EC47-A21B-7EAED08253E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:a16="http://schemas.microsoft.com/office/drawing/2014/main" id="{83DF98C9-9C7B-EE42-8AF8-5DE25FE2001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1" name="Rett linje 50">
                  <a:extLst>
                    <a:ext uri="{FF2B5EF4-FFF2-40B4-BE49-F238E27FC236}">
                      <a16:creationId xmlns:a16="http://schemas.microsoft.com/office/drawing/2014/main" id="{41C64B40-429E-8143-A0BC-94BDE0975D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A9C6E4C4-F02D-394E-AF1D-C51754803FCB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8" name="Rektangel 47">
                  <a:extLst>
                    <a:ext uri="{FF2B5EF4-FFF2-40B4-BE49-F238E27FC236}">
                      <a16:creationId xmlns:a16="http://schemas.microsoft.com/office/drawing/2014/main" id="{3969980B-68AB-9447-983D-028ABB4B50E9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9" name="Rett linje 48">
                  <a:extLst>
                    <a:ext uri="{FF2B5EF4-FFF2-40B4-BE49-F238E27FC236}">
                      <a16:creationId xmlns:a16="http://schemas.microsoft.com/office/drawing/2014/main" id="{D7433776-45D2-D448-BE15-3A90FEB681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8E92939D-2FC0-A345-8E25-DB8134AD566D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id="{280814A4-AA7C-7D46-B1D5-53CBDAEE2AC0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7" name="Rett linje 46">
                  <a:extLst>
                    <a:ext uri="{FF2B5EF4-FFF2-40B4-BE49-F238E27FC236}">
                      <a16:creationId xmlns:a16="http://schemas.microsoft.com/office/drawing/2014/main" id="{0D9A5691-593C-2944-8164-17D13666E22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1EAA7A4E-6528-4E44-A9B1-8A79754376A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:a16="http://schemas.microsoft.com/office/drawing/2014/main" id="{7F5B40C9-073A-5C4D-B077-02C29F203736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5" name="Rett linje 44">
                  <a:extLst>
                    <a:ext uri="{FF2B5EF4-FFF2-40B4-BE49-F238E27FC236}">
                      <a16:creationId xmlns:a16="http://schemas.microsoft.com/office/drawing/2014/main" id="{1DEB211C-A30E-1F40-B3FE-422EE0E4D06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1AE1E520-A5BC-E84F-89BB-9279906BBA56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8FDFCC4A-D2BA-3448-A65F-18CA3DE48067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4D912C5E-CD37-E34E-A01F-E8F9A16DCCFD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A3E9B2BD-29D4-B047-AE84-1D2FD28AC80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3B6419E1-27B7-4242-9899-8736B544931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C3FBAA30-9926-6F49-A160-F804DED46A24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4FCAB45-1B4A-3748-9FE3-A87994C209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76E3B826-8775-D74F-A318-E8E24FE7D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7D6FB438-683F-8C4C-800B-93E9E44690D5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2A83B05B-591C-1B43-9AB3-737807239ECE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4D200CD1-E584-7F4D-A293-2DA3716DFC0A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5F91638A-548E-2049-B93B-2164E39253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FC143D8C-CCD1-7641-A910-1F41825261D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2B3AD91-6723-DF48-A1CB-1FF05A0B61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065C2770-A5A3-AA47-9F07-7657AD0DE1BC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F7C60A7F-4BE7-A640-A9F1-7043EEF971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4270FA38-1F8D-6647-B618-F64FB4A132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59FDD9D8-FABC-6347-BC02-BB0A33F12EB4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B9A6C8F1-6CA0-3D42-8360-A18602120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7" name="Rektangel 66">
                <a:extLst>
                  <a:ext uri="{FF2B5EF4-FFF2-40B4-BE49-F238E27FC236}">
                    <a16:creationId xmlns:a16="http://schemas.microsoft.com/office/drawing/2014/main" id="{5F8C536E-1EC4-9D49-9023-B9EF2E4EB8F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8" name="Gruppe 67">
                <a:extLst>
                  <a:ext uri="{FF2B5EF4-FFF2-40B4-BE49-F238E27FC236}">
                    <a16:creationId xmlns:a16="http://schemas.microsoft.com/office/drawing/2014/main" id="{C1EF08D9-EC9C-B446-852D-F0B4E0F0F6A2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96FEFED-80C7-1C41-8ED4-493DB9223B6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1395634-B23D-B740-B6E4-4920AFF48E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EFA8E904-B367-3C49-9B17-9C209743CA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966B25F-C537-6E46-A945-3144B4B284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A4A43541-07AE-9C41-A23F-F722576C04D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3B0EE39-FA3B-1947-8964-6FA95D0672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43316E30-2105-2E40-B1A7-17AF50BFD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25D306BD-9DF6-7D45-8B26-25EB715137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5E0C316-B28E-204F-8229-F0C422D764D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75EF8EE1-063B-9346-B35B-D391702A8B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FF58234-DBCD-D445-A55A-0676865E11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109C31E9-21AC-2E47-9003-13EB8450B4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3532582E-3265-BF4E-B974-FF3AE992FD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86ED5B6B-9879-C44E-8087-9FC40D9CE39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5" name="Vinkel 64">
              <a:extLst>
                <a:ext uri="{FF2B5EF4-FFF2-40B4-BE49-F238E27FC236}">
                  <a16:creationId xmlns:a16="http://schemas.microsoft.com/office/drawing/2014/main" id="{882C9AE6-2E87-9D4A-AED8-96B5D6BCAAE4}"/>
                </a:ext>
              </a:extLst>
            </p:cNvPr>
            <p:cNvCxnSpPr>
              <a:cxnSpLocks/>
              <a:stCxn id="79" idx="3"/>
              <a:endCxn id="76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Sylinder 65">
              <a:extLst>
                <a:ext uri="{FF2B5EF4-FFF2-40B4-BE49-F238E27FC236}">
                  <a16:creationId xmlns:a16="http://schemas.microsoft.com/office/drawing/2014/main" id="{485D6620-BA62-D64A-9B43-1D9C5CB34030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156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10.12.2023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625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61C57-CE26-C74A-997D-0EEB0B8AAC4D}" type="datetime1">
              <a:rPr lang="nb-NO" smtClean="0"/>
              <a:pPr/>
              <a:t>10.12.2023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1D1050C-9B0F-DA46-A7AE-49D147BAD25B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1068411B-5C48-D749-B5E3-30A5D49D5141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7B5DD97E-E1DE-7D46-9418-0D0AFDF35F70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A0D018A7-D1AC-1A44-817B-2D69D4EE7234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AD814A3B-37FE-FE4B-B04E-FC6B766D158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46A1D4B5-D234-EB45-A367-DA2C1AEC53F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66D8AD51-3ABD-8947-A454-453AF493E4D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338B2FE-B7A8-7347-9C68-83876225606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D151BEC-03EB-014A-A517-B60405C23277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1F47004B-BBEB-FA48-8A06-F460897DA3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3DFF5052-7500-6447-AE94-5921BC688C69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92571E5D-A6F0-C348-8000-B3FD4C1C5656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361CFB6-0332-504B-AA1B-B567E221EE1E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7E1762E-E5A1-3345-B079-7552913F529C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C1AC057A-FCD6-F949-8F37-58BA71E1CFD8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9297B28-D383-6249-A34F-5922BCCCA2CD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38DA38DB-AAE9-8748-AE1F-FFDD03973FA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1EC8A23-B92A-DD41-B9D2-FB44C924BDCE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9164DF05-EC67-AC40-8F66-329831BDA2C4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869FDB03-16A1-CA49-920F-068F53EC1B58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B0573EAA-0C11-C147-98B8-AD18BE730C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1EB0E7CD-84C6-6C44-A312-16BB487C60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DE64285-F12E-824D-8130-37D78FBA7C48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F00E4EE8-0D5B-4F4C-B728-6B1A720431DD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D0ED51BD-81EB-404C-BD1C-2A098E1769C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DD7466B6-499E-2F41-95CE-764FD8B4A6A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3F46B044-3DF6-354A-AC1B-903E736EBD6D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6CE67777-BBBB-2F47-95C1-34649FB8584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ED37426C-F34C-0D4B-8BD0-9F8901D14277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0E01F846-B854-5F4D-8459-44312D2E538F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0F5CB43-152A-4F4C-8F3F-08E5D529F6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D20FE3BB-4A3A-0148-9187-D678070204B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9CDD407C-7201-0F40-B92A-FF4AD5515F91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07A5FDEC-A2AB-AF49-B0D1-056383BA45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18F9CFD8-DEA8-7D4F-A2AB-2DD0359A71C3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B2A25372-2BA8-9048-8062-9B09788AC871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78F37647-0B41-774C-B0CE-F0914829EF3E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89A3A05-5699-7947-977B-758F31E8A069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D698679E-611A-BA47-B555-42237E590009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83CB65AE-071B-384F-BED9-0B6BBC28F24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46A59B6E-BC40-A04A-810E-381EB0406F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A8F00FAE-DEAF-9D4B-AE1A-B2E06A30AE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27D94157-FD6C-9343-B390-D6F5769CDC1D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DDC4238B-2FB7-504F-8FA6-8F2CB72D9FB5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EFB3E350-6D32-5B44-A589-DBA014CCAD87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78FC5178-3E3A-FA42-8025-AA007A3A2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DBF7CD49-D811-1E40-93F6-55470FBFF148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583D459D-BDEB-A248-A2C1-FB9BB4D30D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0D4C9258-518D-FC40-80AD-80B600AF68B8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B723F13F-8F3A-4941-B2D9-3DE33FBA1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F5F9D48-374C-D34F-AC3B-AC2261364F7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pic>
        <p:nvPicPr>
          <p:cNvPr id="57" name="Bilde 56">
            <a:extLst>
              <a:ext uri="{FF2B5EF4-FFF2-40B4-BE49-F238E27FC236}">
                <a16:creationId xmlns:a16="http://schemas.microsoft.com/office/drawing/2014/main" id="{C3699402-183F-774C-B97D-A832ABCCD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:a16="http://schemas.microsoft.com/office/drawing/2014/main" id="{B17E6E01-06C2-2A48-9FE5-6A3259C2A26A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F2EB3480-5DDC-0044-8395-748858D199C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id="{3BA74F53-7E5B-4840-9D64-49E4BF43F431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5" name="Gruppe 64">
                <a:extLst>
                  <a:ext uri="{FF2B5EF4-FFF2-40B4-BE49-F238E27FC236}">
                    <a16:creationId xmlns:a16="http://schemas.microsoft.com/office/drawing/2014/main" id="{3C37FD06-23C3-6848-951F-9C9046A29A7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A8085072-8F46-C24B-BEAA-89C731D92341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FDC87DD8-68F2-2B4A-BA17-43C04DB94C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DD7FA195-ED26-914A-B647-91E942CD5D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717A406D-FE53-2448-86BD-614D3C73B3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AA16A036-19CC-A842-9CBA-384F3686A5F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5AA70624-BE75-D842-A641-7D4B557E5E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8D025E7-9CA0-A047-9F6A-F02E903A19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977E685-6718-7745-8B6E-DEDEE888EB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6A888C87-51EF-BF43-A149-80800BA1451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756477A9-8504-F548-8CED-45C78AB4CF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E2B5ABB0-3058-AA46-9889-5869E473AE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8BF26325-174D-3645-9C57-CCFC0C1175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B62A87D9-9422-8444-8FD3-A1BE48CF30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0" name="TekstSylinder 59">
              <a:extLst>
                <a:ext uri="{FF2B5EF4-FFF2-40B4-BE49-F238E27FC236}">
                  <a16:creationId xmlns:a16="http://schemas.microsoft.com/office/drawing/2014/main" id="{73104622-4E59-5847-A55B-634077D7F43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37123774-32AD-4D48-837D-9B50969FCC33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2" name="Vinkel 61">
                <a:extLst>
                  <a:ext uri="{FF2B5EF4-FFF2-40B4-BE49-F238E27FC236}">
                    <a16:creationId xmlns:a16="http://schemas.microsoft.com/office/drawing/2014/main" id="{DB6D4BF2-0D91-434C-8F27-BC433F6E64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kstSylinder 62">
                <a:extLst>
                  <a:ext uri="{FF2B5EF4-FFF2-40B4-BE49-F238E27FC236}">
                    <a16:creationId xmlns:a16="http://schemas.microsoft.com/office/drawing/2014/main" id="{6C392CEA-242D-A34D-B36F-D988744DBFFC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925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10.12.2023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381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6D44A-19CF-DE4E-8E1A-3AD40AB275F0}" type="datetime1">
              <a:rPr lang="nb-NO" smtClean="0"/>
              <a:pPr/>
              <a:t>10.12.2023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7E58CC-95FD-0340-B743-A6656B545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AB1900BA-05D4-CC4D-ADCE-D307B8419611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A601B2AB-0092-5D48-B697-F5B2F8642F27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1283DABB-F957-7041-9BD8-2E7C09E75AC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3E03865-2527-DB49-979A-47FFF2A1032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4CD3D47E-9369-9647-B082-306910B6CD6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A8E62DF-790C-2D4D-81AF-08239423467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FC384CB6-ED25-E34D-9712-8F0E8ED4CD3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A031495B-E581-454B-8CC0-EF055DE24C57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55F45DD-A85F-5F46-83FA-B7EDB15751D5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43A3439B-451A-4C46-AD1B-A782CD0A8E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B9829110-FFBC-274E-9141-5A01CA9003F2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DB7B771-D9B6-624B-8A46-356BB47D2DCF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B99F47D-FC4D-D847-8DE5-D58693171585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48142ED-63BF-2743-BF2B-247A0FA84A64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9D7D332-0D4C-704E-BF86-2D38B3BF1A0E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C545234E-EC4D-AA4B-B17B-9AB931597E10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D9077C88-D56C-5245-8D27-0CEEB028ABD9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7827F59-ECDA-744D-8356-C1E924BD4D05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4C4C87E6-E38E-CF4A-BA35-A5272281247F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36935E26-963B-1A48-BD41-A01E8CB08D66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7D3435F6-6DB0-C34A-BC71-DB699A7D99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C414CD4D-10D1-8840-BDE7-AD7EBD7008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60DFA5A-25D5-AD43-8A30-3AD4CD267870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25955AA6-D471-4346-B2BA-075B4897A10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4076C51A-758B-3746-9ED0-E160EB7B68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6FDA69B5-A0C7-E645-9E2C-7B305BFF6A21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1C5A376E-4065-374B-BA02-7D97FA3E2C2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018EEC3F-5AF1-724B-8AEE-660F9D3A4C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6A58F931-93D4-2942-B3D5-EB7C4B9526B8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E58408FF-BB4B-324F-B809-10738F8313B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4261316-AF1F-AD45-BB4B-917D42AA70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6B5EF1EC-1B00-1844-B472-4AA8C80DC1E4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422C5EE2-43BC-F04D-9F67-D2F7E8BB146D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23EBDFBA-B78B-234E-8859-7253F0EE32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917639CB-FC6C-0345-B9F1-D4156B250E2B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45446D2C-39DA-CD47-AFC9-CB458E69BDB6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EAA5D0EC-17A3-F142-B9ED-F53E6B6A0F6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7754D441-1572-A44C-BEE7-FB28E38DB59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800553DB-484C-4C48-A795-AD15950696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24FB817F-D960-C84A-9EF5-1AD43774A62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809952D0-7ACC-0B46-9DC5-BC1BE08DF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7D39A50C-ECD4-4544-BA86-2ED55C88171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3BEA364B-9128-6E40-B529-DD331D756648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C72D05B0-E28E-DC4F-BC75-E520AACE32DD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14E0F4DD-E0F0-F24C-B654-6AED7A229E4F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2445F4C-3310-734C-AE0A-635C6A6A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1A5133CC-5017-464D-BE68-FFFF7D1AC0A5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292125B-BEFA-AC4E-B7E8-8D1A25A157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A9DD9D52-EED3-5747-BDD4-E91D0C39344D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AED1A88C-B09C-B748-89CA-045C396CB1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C53B160-049D-7E44-881B-655B1B2A4F9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B5F84FFA-6BAA-B14F-B16D-AA7B9747C6C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77A126F7-40BD-C14E-8502-3DA25EA5B468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34109EA4-7D73-6A41-B911-1DA4C65C7F3C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4" name="Gruppe 63">
                <a:extLst>
                  <a:ext uri="{FF2B5EF4-FFF2-40B4-BE49-F238E27FC236}">
                    <a16:creationId xmlns:a16="http://schemas.microsoft.com/office/drawing/2014/main" id="{519B015A-7710-4345-B1A0-2C31D3D3A29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5" name="Gruppe 64">
                  <a:extLst>
                    <a:ext uri="{FF2B5EF4-FFF2-40B4-BE49-F238E27FC236}">
                      <a16:creationId xmlns:a16="http://schemas.microsoft.com/office/drawing/2014/main" id="{1E952DE6-F52C-8141-AA51-F93ED1B782A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1D91D97C-F319-7D49-8970-B66AB818B2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9F6A8CC-B295-074A-89FC-DBCE3DC47B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E44D7125-3570-FD4D-B191-C75A400B46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6E9D1C89-D906-8A47-9476-62BAE8FEB51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D145DC4C-E21E-4741-ADAA-1EDD63A5E3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D9A25599-1748-4243-9CC2-9B55BA245F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126E6B9-55BC-AB41-92F0-ED3B060126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643744EE-DB91-F24E-8086-50A0EDD842E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8" name="Rektangel 67">
                    <a:extLst>
                      <a:ext uri="{FF2B5EF4-FFF2-40B4-BE49-F238E27FC236}">
                        <a16:creationId xmlns:a16="http://schemas.microsoft.com/office/drawing/2014/main" id="{BF15CC72-60C3-DF4D-B9DE-BE9263C2B6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EDFE0806-648E-664D-A052-406FC350D6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BCC0B081-FCB2-5C47-B8AD-231EFCC192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C6009896-4C4A-2C43-B51A-3964D8127B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id="{0DDB7D4B-6E4A-2642-B893-ABD7512A4B4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85916284-E703-0E4A-9DB5-13D9D1A9819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1" name="Vinkel 60">
                <a:extLst>
                  <a:ext uri="{FF2B5EF4-FFF2-40B4-BE49-F238E27FC236}">
                    <a16:creationId xmlns:a16="http://schemas.microsoft.com/office/drawing/2014/main" id="{52D5A379-F749-0D46-A951-B3F032547E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Sylinder 61">
                <a:extLst>
                  <a:ext uri="{FF2B5EF4-FFF2-40B4-BE49-F238E27FC236}">
                    <a16:creationId xmlns:a16="http://schemas.microsoft.com/office/drawing/2014/main" id="{500DE19B-D18B-BB4D-8C3A-93CA181730A8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5651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10.12.2023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93C22E23-7157-454A-9FA2-4933BA1812A4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id="{7A5698FF-6A63-024B-A69C-C4E777FF2F2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25A2FBF4-73A7-CE4C-A8DB-8FE5D09DE5E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8" name="Gruppe 97">
                <a:extLst>
                  <a:ext uri="{FF2B5EF4-FFF2-40B4-BE49-F238E27FC236}">
                    <a16:creationId xmlns:a16="http://schemas.microsoft.com/office/drawing/2014/main" id="{E2F0FC64-DC73-F248-9324-0CE978C9D6B0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32C01DAD-6F31-5A4E-8BB7-FB70223EA16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00BA1803-2911-A847-B7CA-E67357CD35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EFA1BCB1-1DE2-884A-A3D1-ED6A6FA721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1" name="Rektangel 110">
                    <a:extLst>
                      <a:ext uri="{FF2B5EF4-FFF2-40B4-BE49-F238E27FC236}">
                        <a16:creationId xmlns:a16="http://schemas.microsoft.com/office/drawing/2014/main" id="{6F1895A8-5ECD-2A44-990D-ED7B270E21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4F88FD5F-270C-924E-AB88-B64550BAB69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691CFAF3-3CF9-D944-A90A-7771F86654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ECBBB0E6-3392-8F48-AF3D-1E34E5123E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AD973EDC-E273-FD45-A872-FCEA9C9596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1" name="Gruppe 100">
                  <a:extLst>
                    <a:ext uri="{FF2B5EF4-FFF2-40B4-BE49-F238E27FC236}">
                      <a16:creationId xmlns:a16="http://schemas.microsoft.com/office/drawing/2014/main" id="{0BB50A37-EF61-E145-B01B-4CD63CD93C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936DA9BF-3F5B-1645-B5A8-937601BD55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E37229E9-C19B-314E-A355-F74581E29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F5029DA2-C182-3D45-9570-AC932D04C9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3F512FCD-C3D3-1246-B41C-4FB5A3A423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3" name="TekstSylinder 92">
              <a:extLst>
                <a:ext uri="{FF2B5EF4-FFF2-40B4-BE49-F238E27FC236}">
                  <a16:creationId xmlns:a16="http://schemas.microsoft.com/office/drawing/2014/main" id="{8EBAF184-0DA0-994C-BADC-830CD29ED2D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704FC957-C060-9247-9858-582BFAE0455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5" name="Vinkel 94">
                <a:extLst>
                  <a:ext uri="{FF2B5EF4-FFF2-40B4-BE49-F238E27FC236}">
                    <a16:creationId xmlns:a16="http://schemas.microsoft.com/office/drawing/2014/main" id="{E7E7E809-91BC-5948-8E10-28B2E9F1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kstSylinder 95">
                <a:extLst>
                  <a:ext uri="{FF2B5EF4-FFF2-40B4-BE49-F238E27FC236}">
                    <a16:creationId xmlns:a16="http://schemas.microsoft.com/office/drawing/2014/main" id="{6CDD19D7-ACD9-0F45-BCFE-9CD2378F0423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1862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6C02C-6ABF-7448-8AB3-A94F70C24895}" type="datetime1">
              <a:rPr lang="nb-NO" smtClean="0"/>
              <a:pPr/>
              <a:t>10.12.2023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Plassholder for tekst 7">
            <a:extLst>
              <a:ext uri="{FF2B5EF4-FFF2-40B4-BE49-F238E27FC236}">
                <a16:creationId xmlns:a16="http://schemas.microsoft.com/office/drawing/2014/main" id="{B92A71BA-AE3E-044A-9513-C446526D6A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D8BFF3AF-100C-6745-B178-EF1A964BB521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116" name="Gruppe 115">
            <a:extLst>
              <a:ext uri="{FF2B5EF4-FFF2-40B4-BE49-F238E27FC236}">
                <a16:creationId xmlns:a16="http://schemas.microsoft.com/office/drawing/2014/main" id="{F4097E33-CF5F-8E43-B046-2CEB7B436B2D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17" name="Gruppe 116">
              <a:extLst>
                <a:ext uri="{FF2B5EF4-FFF2-40B4-BE49-F238E27FC236}">
                  <a16:creationId xmlns:a16="http://schemas.microsoft.com/office/drawing/2014/main" id="{DECE140A-93EB-3144-89A2-67734D7FECB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" name="Rektangel 121">
                <a:extLst>
                  <a:ext uri="{FF2B5EF4-FFF2-40B4-BE49-F238E27FC236}">
                    <a16:creationId xmlns:a16="http://schemas.microsoft.com/office/drawing/2014/main" id="{DDA73A66-85FA-424A-8AAA-0F985FE62182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23" name="Gruppe 122">
                <a:extLst>
                  <a:ext uri="{FF2B5EF4-FFF2-40B4-BE49-F238E27FC236}">
                    <a16:creationId xmlns:a16="http://schemas.microsoft.com/office/drawing/2014/main" id="{9640A54C-C539-B742-ABCC-6299AE5B8CEB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4" name="Gruppe 123">
                  <a:extLst>
                    <a:ext uri="{FF2B5EF4-FFF2-40B4-BE49-F238E27FC236}">
                      <a16:creationId xmlns:a16="http://schemas.microsoft.com/office/drawing/2014/main" id="{20F039C6-69E9-B941-A4D3-66A5C1CDD70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4" name="Rektangel 133">
                    <a:extLst>
                      <a:ext uri="{FF2B5EF4-FFF2-40B4-BE49-F238E27FC236}">
                        <a16:creationId xmlns:a16="http://schemas.microsoft.com/office/drawing/2014/main" id="{E6B7DA5B-F065-2842-BCE3-471D7906CE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5" name="Rektangel 134">
                    <a:extLst>
                      <a:ext uri="{FF2B5EF4-FFF2-40B4-BE49-F238E27FC236}">
                        <a16:creationId xmlns:a16="http://schemas.microsoft.com/office/drawing/2014/main" id="{B04DDF36-E4D0-1541-8466-643799975A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6" name="Rektangel 135">
                    <a:extLst>
                      <a:ext uri="{FF2B5EF4-FFF2-40B4-BE49-F238E27FC236}">
                        <a16:creationId xmlns:a16="http://schemas.microsoft.com/office/drawing/2014/main" id="{0C6F3194-B699-D740-A1E1-EAEB8C66A3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5" name="Gruppe 124">
                  <a:extLst>
                    <a:ext uri="{FF2B5EF4-FFF2-40B4-BE49-F238E27FC236}">
                      <a16:creationId xmlns:a16="http://schemas.microsoft.com/office/drawing/2014/main" id="{C17BA548-9E47-5E40-95F0-9D998CFD542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1" name="Rektangel 130">
                    <a:extLst>
                      <a:ext uri="{FF2B5EF4-FFF2-40B4-BE49-F238E27FC236}">
                        <a16:creationId xmlns:a16="http://schemas.microsoft.com/office/drawing/2014/main" id="{9B63810D-9182-9647-8817-730AA17B99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2" name="Rektangel 131">
                    <a:extLst>
                      <a:ext uri="{FF2B5EF4-FFF2-40B4-BE49-F238E27FC236}">
                        <a16:creationId xmlns:a16="http://schemas.microsoft.com/office/drawing/2014/main" id="{76178564-5C0D-A84D-A7E4-632055B6BB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3" name="Rektangel 132">
                    <a:extLst>
                      <a:ext uri="{FF2B5EF4-FFF2-40B4-BE49-F238E27FC236}">
                        <a16:creationId xmlns:a16="http://schemas.microsoft.com/office/drawing/2014/main" id="{2D2CE19A-924B-564C-ABE6-C21E0B2CBA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6" name="Gruppe 125">
                  <a:extLst>
                    <a:ext uri="{FF2B5EF4-FFF2-40B4-BE49-F238E27FC236}">
                      <a16:creationId xmlns:a16="http://schemas.microsoft.com/office/drawing/2014/main" id="{559F23A5-5BF4-B14C-82D4-70EFF9772D8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7" name="Rektangel 126">
                    <a:extLst>
                      <a:ext uri="{FF2B5EF4-FFF2-40B4-BE49-F238E27FC236}">
                        <a16:creationId xmlns:a16="http://schemas.microsoft.com/office/drawing/2014/main" id="{1C6AC6BA-EC18-824D-AF37-845A37278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8" name="Rektangel 127">
                    <a:extLst>
                      <a:ext uri="{FF2B5EF4-FFF2-40B4-BE49-F238E27FC236}">
                        <a16:creationId xmlns:a16="http://schemas.microsoft.com/office/drawing/2014/main" id="{6A88E69C-BC25-E944-B7EF-EBBC18D833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9" name="Rektangel 128">
                    <a:extLst>
                      <a:ext uri="{FF2B5EF4-FFF2-40B4-BE49-F238E27FC236}">
                        <a16:creationId xmlns:a16="http://schemas.microsoft.com/office/drawing/2014/main" id="{CD353E5E-D83D-F24E-8720-DA4E6552C1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0" name="Rektangel 129">
                    <a:extLst>
                      <a:ext uri="{FF2B5EF4-FFF2-40B4-BE49-F238E27FC236}">
                        <a16:creationId xmlns:a16="http://schemas.microsoft.com/office/drawing/2014/main" id="{443B0873-2032-ED4A-82E8-AE8C6FE9F5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6DB9C27B-183E-204C-A01D-673CC376DE0D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74D7BF0B-3E09-444C-9AFF-AB01B35624FC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0" name="Vinkel 119">
                <a:extLst>
                  <a:ext uri="{FF2B5EF4-FFF2-40B4-BE49-F238E27FC236}">
                    <a16:creationId xmlns:a16="http://schemas.microsoft.com/office/drawing/2014/main" id="{5A99E870-FD93-3B44-8FBD-4D137D1803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kstSylinder 120">
                <a:extLst>
                  <a:ext uri="{FF2B5EF4-FFF2-40B4-BE49-F238E27FC236}">
                    <a16:creationId xmlns:a16="http://schemas.microsoft.com/office/drawing/2014/main" id="{FF708AAD-7EC4-8240-87D4-5F7492876627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34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fjord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vann, utendørs, himmel&#10;&#10;Automatisk generert beskrivelse">
            <a:extLst>
              <a:ext uri="{FF2B5EF4-FFF2-40B4-BE49-F238E27FC236}">
                <a16:creationId xmlns:a16="http://schemas.microsoft.com/office/drawing/2014/main" id="{5529CA15-BE40-1D42-9D15-E0A7E6922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48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1. legg et bilde i </a:t>
            </a:r>
            <a:r>
              <a:rPr lang="nb-NO" noProof="0" dirty="0" err="1"/>
              <a:t>bildeboksen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10.12.2023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7CA9C2BF-57F1-B045-9180-AF5743F3C790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1" name="Gruppe 90">
              <a:extLst>
                <a:ext uri="{FF2B5EF4-FFF2-40B4-BE49-F238E27FC236}">
                  <a16:creationId xmlns:a16="http://schemas.microsoft.com/office/drawing/2014/main" id="{9EE5E5A1-CB87-064E-A1B8-4F7240CA91C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9199446D-A160-E54C-A98A-97670A104D6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7" name="Gruppe 96">
                <a:extLst>
                  <a:ext uri="{FF2B5EF4-FFF2-40B4-BE49-F238E27FC236}">
                    <a16:creationId xmlns:a16="http://schemas.microsoft.com/office/drawing/2014/main" id="{C247B874-04D1-9D4E-A793-049462DE26D6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" name="Gruppe 97">
                  <a:extLst>
                    <a:ext uri="{FF2B5EF4-FFF2-40B4-BE49-F238E27FC236}">
                      <a16:creationId xmlns:a16="http://schemas.microsoft.com/office/drawing/2014/main" id="{3467FE23-DCD1-4E47-BB9E-95855B3839A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EA2CFB82-4FE0-CA4F-8D2C-B9F50B3856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9A8820E8-7760-944E-A657-1E61729618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1EB784A8-BE62-BC46-9207-5D0171020E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C0612BDE-564D-C94D-A7AB-2ACB109360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9611E365-DC43-6947-8EBE-B931F53121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896A1615-33C0-2841-AD4C-3D62C2946B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A4F6BBA8-3378-8946-9C45-2A239E00BF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8C309830-E5F1-8E41-BCA9-251AA3B86FD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1" name="Rektangel 100">
                    <a:extLst>
                      <a:ext uri="{FF2B5EF4-FFF2-40B4-BE49-F238E27FC236}">
                        <a16:creationId xmlns:a16="http://schemas.microsoft.com/office/drawing/2014/main" id="{50CA88BB-7387-DD4B-A6E3-BEDF86F261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AB1934A5-85F4-FF48-9398-897E1A8ADB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963F2E7F-4C9D-0447-AAAF-227BFCF09E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E6FAAD3A-5A0C-1244-8308-B81ABB39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2" name="TekstSylinder 91">
              <a:extLst>
                <a:ext uri="{FF2B5EF4-FFF2-40B4-BE49-F238E27FC236}">
                  <a16:creationId xmlns:a16="http://schemas.microsoft.com/office/drawing/2014/main" id="{BABF0E71-DEA0-3343-8AF8-6A9A70C4B49B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02BB3DD4-65FF-4E43-8EC4-72B29CEB570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B0A36170-F06E-8E41-9BC7-F44F4E26A5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2E98FD4-0641-4147-A688-3F5F957482F2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9558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CC06A-0458-7443-A95A-A3C9036965EC}" type="datetime1">
              <a:rPr lang="nb-NO" smtClean="0"/>
              <a:pPr/>
              <a:t>10.12.2023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lassholder for tekst 7">
            <a:extLst>
              <a:ext uri="{FF2B5EF4-FFF2-40B4-BE49-F238E27FC236}">
                <a16:creationId xmlns:a16="http://schemas.microsoft.com/office/drawing/2014/main" id="{B4167E25-FC4E-0D40-B7E9-F526F2DED6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id="{6D51DDC6-EDC4-6145-9FBF-942463C865BC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8CA7E12B-54B4-874B-933C-FC3D9E55A3B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75" name="Gruppe 74">
              <a:extLst>
                <a:ext uri="{FF2B5EF4-FFF2-40B4-BE49-F238E27FC236}">
                  <a16:creationId xmlns:a16="http://schemas.microsoft.com/office/drawing/2014/main" id="{8F8009E6-2DC8-1C47-86DE-7EB231C9CC5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:a16="http://schemas.microsoft.com/office/drawing/2014/main" id="{AECE28FE-6B3F-5C41-9D27-3E564F3224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7" name="Gruppe 76">
                <a:extLst>
                  <a:ext uri="{FF2B5EF4-FFF2-40B4-BE49-F238E27FC236}">
                    <a16:creationId xmlns:a16="http://schemas.microsoft.com/office/drawing/2014/main" id="{CB74C1BB-F327-C041-8696-8CC95A20290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8" name="Gruppe 77">
                  <a:extLst>
                    <a:ext uri="{FF2B5EF4-FFF2-40B4-BE49-F238E27FC236}">
                      <a16:creationId xmlns:a16="http://schemas.microsoft.com/office/drawing/2014/main" id="{8BA22E53-07F3-E344-B911-54485682BB0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8" name="Rektangel 87">
                    <a:extLst>
                      <a:ext uri="{FF2B5EF4-FFF2-40B4-BE49-F238E27FC236}">
                        <a16:creationId xmlns:a16="http://schemas.microsoft.com/office/drawing/2014/main" id="{F7E0A24B-DECB-ED4D-A71C-0EC6A992AF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9" name="Rektangel 88">
                    <a:extLst>
                      <a:ext uri="{FF2B5EF4-FFF2-40B4-BE49-F238E27FC236}">
                        <a16:creationId xmlns:a16="http://schemas.microsoft.com/office/drawing/2014/main" id="{6E2329DA-C840-C147-8677-C1FFC58179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90" name="Rektangel 89">
                    <a:extLst>
                      <a:ext uri="{FF2B5EF4-FFF2-40B4-BE49-F238E27FC236}">
                        <a16:creationId xmlns:a16="http://schemas.microsoft.com/office/drawing/2014/main" id="{7772449B-69B2-094B-91F1-1382CE2FB4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9" name="Gruppe 78">
                  <a:extLst>
                    <a:ext uri="{FF2B5EF4-FFF2-40B4-BE49-F238E27FC236}">
                      <a16:creationId xmlns:a16="http://schemas.microsoft.com/office/drawing/2014/main" id="{07ED3267-1D40-1D4D-9EC7-35334513797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5" name="Rektangel 84">
                    <a:extLst>
                      <a:ext uri="{FF2B5EF4-FFF2-40B4-BE49-F238E27FC236}">
                        <a16:creationId xmlns:a16="http://schemas.microsoft.com/office/drawing/2014/main" id="{D6BA8FBC-0FE5-4F46-8FC3-48DC4E4604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6" name="Rektangel 85">
                    <a:extLst>
                      <a:ext uri="{FF2B5EF4-FFF2-40B4-BE49-F238E27FC236}">
                        <a16:creationId xmlns:a16="http://schemas.microsoft.com/office/drawing/2014/main" id="{F622D83D-32EF-974E-B8E9-3A938C35CD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7" name="Rektangel 86">
                    <a:extLst>
                      <a:ext uri="{FF2B5EF4-FFF2-40B4-BE49-F238E27FC236}">
                        <a16:creationId xmlns:a16="http://schemas.microsoft.com/office/drawing/2014/main" id="{1BDF731E-7B6C-2144-B025-0869B76762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80" name="Gruppe 79">
                  <a:extLst>
                    <a:ext uri="{FF2B5EF4-FFF2-40B4-BE49-F238E27FC236}">
                      <a16:creationId xmlns:a16="http://schemas.microsoft.com/office/drawing/2014/main" id="{49B6A4FA-1E22-9147-8AD9-B28366A7CE3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BE12CC14-985A-504B-A96D-5C6E9DE8F2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9E8D8E6F-EA70-1842-A974-5D35616E09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751FBA97-2B6D-5B40-BFA2-E3FE8D3EF3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7D4A6F92-ED09-794E-9D24-8961E4EB97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1" name="TekstSylinder 90">
              <a:extLst>
                <a:ext uri="{FF2B5EF4-FFF2-40B4-BE49-F238E27FC236}">
                  <a16:creationId xmlns:a16="http://schemas.microsoft.com/office/drawing/2014/main" id="{5A1DF305-43F9-0B42-BCC1-E577120FC64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6E30C78A-C11F-3D47-A36A-DA706F5C2C2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9502FE88-586C-5A4C-9443-40A0C140D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577656F-9AE9-3D43-848E-7E4C5574867D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7675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OG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6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95"/>
          <a:stretch/>
        </p:blipFill>
        <p:spPr>
          <a:xfrm>
            <a:off x="-11501" y="6240450"/>
            <a:ext cx="12218895" cy="617546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11815225" y="6332025"/>
            <a:ext cx="606809" cy="2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>
              <a:ln>
                <a:noFill/>
              </a:ln>
            </a:endParaRPr>
          </a:p>
        </p:txBody>
      </p:sp>
      <p:sp>
        <p:nvSpPr>
          <p:cNvPr id="11" name="Plassholder for lysbildenummer 5"/>
          <p:cNvSpPr txBox="1">
            <a:spLocks/>
          </p:cNvSpPr>
          <p:nvPr userDrawn="1"/>
        </p:nvSpPr>
        <p:spPr>
          <a:xfrm>
            <a:off x="11620206" y="6250855"/>
            <a:ext cx="598689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nn-NO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FD1432-5836-D849-9A6B-5E9449003542}" type="slidenum">
              <a:rPr lang="nb-NO" sz="1050" smtClean="0"/>
              <a:pPr/>
              <a:t>‹#›</a:t>
            </a:fld>
            <a:endParaRPr lang="nb-NO" sz="105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600" y="1785668"/>
            <a:ext cx="10972800" cy="43649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3258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brødtekst –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10972800" cy="363764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98879"/>
            <a:ext cx="10972800" cy="4130675"/>
          </a:xfrm>
        </p:spPr>
        <p:txBody>
          <a:bodyPr>
            <a:normAutofit/>
          </a:bodyPr>
          <a:lstStyle>
            <a:lvl1pPr>
              <a:defRPr sz="1600"/>
            </a:lvl1pPr>
            <a:lvl2pPr marL="608400">
              <a:defRPr sz="1600"/>
            </a:lvl2pPr>
            <a:lvl3pPr marL="896400">
              <a:defRPr sz="1600"/>
            </a:lvl3pPr>
            <a:lvl4pPr marL="1184400">
              <a:defRPr sz="1600"/>
            </a:lvl4pPr>
            <a:lvl5pPr marL="14724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3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positiv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6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negativ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>
                <a:solidFill>
                  <a:sysClr val="windowText" lastClr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8A2E7723-9D0A-EF40-8CB8-B3C1314DD2A1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5588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059CF52-7BF5-1D46-85DC-7999F21EB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4D508E9-3971-2E41-B1E5-98EB4063DEC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negativ logo og bilde</a:t>
            </a:r>
          </a:p>
        </p:txBody>
      </p:sp>
    </p:spTree>
    <p:extLst>
      <p:ext uri="{BB962C8B-B14F-4D97-AF65-F5344CB8AC3E}">
        <p14:creationId xmlns:p14="http://schemas.microsoft.com/office/powerpoint/2010/main" val="329835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lå">
    <p:bg>
      <p:bgPr>
        <a:solidFill>
          <a:srgbClr val="B3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02CE879-B090-2641-8BC3-AD9F1F5860E2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01E017-7600-CA46-92E0-AFE66AACCA2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2CEFB0E-6E2E-E543-BC09-F383E69BD8F9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F1ADFE04-EE3E-6540-9B03-18959FBECFE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5C1A217-232F-4B4A-9394-743F1BD48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8B361F0E-9D84-9E4F-B02A-7589E3B43BE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44CA9DC8-6B4E-3E4C-BD7B-67854CCA423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65692D11-923F-9745-9987-339139695FB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2CB976BB-AA30-494E-A52E-D3878707F9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C3B95ACC-0F07-7945-B423-22C36C2A5B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398EF249-1BFC-A245-BC65-16A055F135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1F4B5ECA-11DC-2C43-89FD-E5EDCAE7B17D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F991E1A1-2B6E-9A47-94CB-C1F69C29A4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30E67804-6891-044F-AC03-5FB46C753A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E2D0E14-F4AF-1441-822C-CB31DC4CC2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BE3BE825-B4C7-9949-94F8-330CB1476A2A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15A9F73D-BD78-7445-98FB-38237CC239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04C8BBD2-DB89-784C-9ECA-DFA7EE4DE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67457C0-3882-1A4C-90A1-755B3E92E3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D62DDE87-9F8F-5742-B1C7-17AF551CD0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CC9F18B0-88B8-BB48-9124-890666E6CA0E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1F90B3BD-0392-1841-8022-BB65FE32B91B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AB1D2792-C57C-9548-A4F1-896EE0C46A7C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3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3389B6A-FD25-C14D-9DE8-9CA2A9B3F5D0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D14BDF1-2A90-4C4F-BA2B-7F6522FF65B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grønn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A73EC58-B81D-1343-BECD-7BE22166A63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98545F2A-C3D6-6145-8378-9C4DEFC2315B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0C440F38-FCAE-114E-A0A3-290FE3FC797F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1C258BA7-48BF-4A48-BCE1-FD5F3604B88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303B0FFA-20EE-8E4B-AD92-AF02D5B78262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7CD15456-9284-5C43-B52C-1398B9847830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BFBB3753-6E1B-2249-9F94-FF1BD069810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CA567F6-5C86-3D4C-93BE-0FA9B7564F4A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ABA6A2CC-207D-3A40-B178-AF483D277A43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FBE7B59-EDE7-FC45-8291-EC9F24EAC7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B7858252-7942-E24C-98C4-3AA7C7F1B828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64D59320-3EAA-874A-B2AF-F528C955FE59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0B02A43-EC42-604E-8D29-9FAC26EC76AE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5771DF48-7CAA-AC47-852B-372114228A08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0FDBCEF2-58FB-9845-A52D-DCF765B4E985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D117461F-5CA4-1F4B-831C-1AAB4CD6C4C2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380B0443-0D5A-D449-89D7-A2A8FDE3A16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C86A7618-0DB5-8240-9F89-ECF83C03DC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7728A9C4-B7FB-9F4B-A6D7-F12D47711401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644B8BE9-288A-0B40-B03E-7CBED3D76E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8278179-F34F-8243-BC74-99D1D4F654D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01B2B9AB-FF32-3649-9762-3C1443622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940F2E12-51DE-0F49-BD92-97BD7119765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80DD5754-16F1-1541-8222-AB968DB27F89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29CCCF04-0F22-C441-A495-58F05416DE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5AF34A0E-4929-3545-88D6-63A9D61F7160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82124F0-4316-C54C-A8F0-EE6432FB19BE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DA437C8B-7F54-2745-A5EB-6A25F00FCEE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6D497A15-D042-5549-B971-DD27DE7FA83A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8E6DA4C1-6C07-D141-AB2C-895ACC87518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8595C5E-E2C3-8642-962D-9490937496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D1EF88F-6A5B-814F-BED8-EEC9B4321C72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798158E4-CA6D-DD4D-93FA-0D7026D33F2C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F7081DB2-1A96-D34C-85A2-30AAB9167A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5A15D91B-2203-4C4F-B9CE-DD88A9779834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DFAECE7A-91B3-254B-A5EC-5F9A609F24CB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4EB8F6CE-DCE1-E540-A1F3-3DF98E5C1644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508A3BB4-CF61-154A-B862-7CD975916220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DBA81579-1C47-AA42-83B4-DA825B5174D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7020AB65-8408-FD4D-A8F1-CB785247F70E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E5B654C7-CCD0-774C-BB3C-C28BC139BC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C72FA31-30CF-9E43-A5D8-0A12AE2E03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E4EF1964-CE88-6F43-8FCB-965AD5D47360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BE6ACA77-C963-ED4B-A7CD-953586C1F365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540ABEBC-CB63-BD48-A013-8B91844EF6E6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4763C470-9706-6744-9718-16CBCEFABD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0A73263A-533A-314E-A460-EE3E4CF008C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628EECC1-B139-7F4B-85B2-F87D8CC811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DB1FB239-05C4-D148-9ACC-922F8FB0847B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2EB79A4D-645E-914B-AFE6-77A1412550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3CF8382F-DDD8-7641-ADF1-3318CC9C23AA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D8E6AE4E-FC75-C448-A656-FDE1E20C6701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58ECE7ED-CBB8-2746-8C2E-F47DD6D0F6C4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C34A8E35-2854-C844-B9B4-7F06E8243E9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E6D95DA6-F15F-4E48-8C5A-34FC2B266E05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1E0CBBC1-BA03-284C-BC73-A1E4420076C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4AA5AC15-400C-9F48-B004-96887BE084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41BD9D46-4EA0-0B43-80D8-D042F08E72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DBCD0115-0D9F-B940-9867-EEDC8DC889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E81ED9C-C0CF-0449-8720-9ADEA37C2F7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85BDCC4-F4F4-E143-97AC-2B6E6EB70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7D32540-00F9-704B-BB6A-B14D91B2D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FFA5A7FF-22DB-B543-8C4B-4371CA62E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F39620A5-1A0E-1247-85A4-403B1CFEB71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FB4740A7-1AA7-C04C-A348-074D1583D0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24370059-761D-274E-96F5-C9B8468193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DC7604D-F0E0-C74F-B975-C2D8E10126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AACAB3F1-7AE7-1145-8656-5DD3A2767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696E99BF-DACB-AB42-8E9A-E6C1C283194C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FAC5C4F4-DA97-6A4C-8DAC-4E5EDD44CCED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545A59B3-0467-4144-870A-8F719ED382ED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63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2CE51D89-216F-C248-97B9-E62942BAB32E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D97E241-441B-154C-8B0B-E43418F1C4F4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gul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F5B8C66-1CFA-8E4A-A685-9B6592A5C79E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AEDC404-7A8D-D34C-85C5-28170069557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B3C9C108-801A-1E4F-8327-16BD7FB1609A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B934F32-34B2-D14B-9309-D0BABA67DC1D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2B4B1CD0-0C39-F84F-A5EA-63BD73E85D5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16469B96-6FDC-C149-942D-617F43FC7392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24A507F6-E1C9-C246-8885-AA13FE0EA30F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0E228E5-638D-0743-961E-8CE690BAD50C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EA59EC3B-E979-E94E-A948-CF5472D9032A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8896EC2B-F349-584F-9569-546A8642A7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B3751CF-5F65-FF47-B4FB-6A4E385E4ECF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0E8F8FAE-2108-954E-B3FE-91C28B9023F5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A6C76CE5-7D90-6B41-9E88-AAACD5939A9F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66DCBEA6-E67F-744B-B232-9BDD5B075769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48F4DC35-4D74-F24D-BB7A-B698029B2A53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EEB4398D-8E8A-C34C-B0ED-301EDB99ED87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B99A4063-FB57-894F-A1DF-9E510F9CE6DE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D1EE6DAC-4A77-CB4C-A7CD-06D56C10A1FF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7368DF10-2AAA-A746-9C21-72F7C724B54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7D2CE8FB-E9D2-0546-AA7D-471399582B6C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23C4951-9685-3545-B9C6-43A452676DD4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E4B2CAAA-FBA4-E743-8D89-9824E9F6BD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306D5E43-7449-4D4E-8033-A7D0C355F476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FC2647F-369F-0548-9CBC-4E21E5F8468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ADFA3ADE-F8E6-8144-899C-D0CA2C1532F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EB86E87E-B483-4745-A05C-77E546A70A9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F2358AA-821B-8C4D-9445-DFD0F9F16E7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150558E8-E64E-9E47-AB1F-C8F03A6DB5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0C2F8E6E-EF55-AD4E-BCCC-AB52DD28BBE4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CB3FB46E-0A1A-8E4A-A7BF-29B5EB5F3FC9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13C510D-2223-2047-B430-A5FA5936FD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E03CE588-E5C3-8147-B150-62705F720A5A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FB16F937-0FA1-D74A-8485-678BCB150BAA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760DE8C-B39E-574A-9173-7EBC593BE8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269A18C3-1DB1-7D42-A1DE-2556C96837C8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63B9EA85-76AF-0A4D-A769-84D8A44DE592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E445B2F1-4266-2E47-8995-B7A84C53C116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6A93AB89-8F98-844E-8A1F-B6B69793F15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46699D1C-3733-ED43-98A4-B2E617E16A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D35F1BF0-2E86-844C-8F31-C0FC3A3578C9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0B2B4C6A-C1C8-2B4C-943A-9635356B78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F7BD6B52-2161-3044-AFBA-6B158E5B07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11B9966E-AE71-3041-BD0A-C1D86CAD51D7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4B58C7B1-58B8-5A4C-9012-B9A463050D5C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325965AA-8A37-F34A-9395-0549AAB72D9B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6ABA3F38-2A71-C34B-A428-BAAD12F496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B6A6A268-763B-D54F-93BC-01B8501001E6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A532ED41-3D8E-E545-A1EB-60862799F7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3335BF5-0330-3040-B68C-DA0383A5F577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0E861C9-D981-574D-B795-99F6263737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AD11A3E2-6A72-B94B-8130-EC4EDF04759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38A746FB-6A33-E24A-85A4-7E544FCCC8D0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D87B58ED-9157-434B-8C3C-ED99EA0D426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D484EB73-4C7A-D849-A642-526722C7C7F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99E81D3A-CC3F-504F-B8E2-D5A74B8A87B9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3E158624-CD01-BB4A-95AD-459E77D1192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B9E6756C-1C37-0445-B129-54E072DDDE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E2556894-AF3A-3D4E-B2CA-87C6588DD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3F212157-C7C5-2D44-9D99-46F8B00461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8BD5E2A6-B428-2848-819F-33BE0BF9E9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AE19856D-EEDD-A24A-84D1-5A7ACB086F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0C690583-1E3E-9E4C-9B1D-BF9CD4C6A6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338131A-61C0-954D-9654-31E5D8DCE3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F44E92C8-5780-7A49-A80B-0A6597298A9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3DFE3F4-217E-1247-A39C-76296D40EB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289F289-B1EE-3C40-891E-EE7843173E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A784681-552A-5842-8588-93A586A60C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A4AF9075-F5E2-AE48-BE25-AC00CEBE19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D0574A85-E717-BF46-B01C-BB864B440971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0EC43C4F-D1A1-4C43-8E31-F6CA70D3A41B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B524C35F-63C3-C845-A112-F3E986F32AC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rø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41A862-612A-7D45-A0ED-07030570FC13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AEAEB-6DF7-6A4F-99C1-D8CA6540DCF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FAEAD23-FAD7-4841-BE65-85F2454506ED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B3868ECA-695C-024B-BC27-8633CC39FBEC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0DFF1E16-38C7-5649-BEE9-D9F715C6C80B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E27609C4-9B6A-1347-925B-26553A3B96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BAAB81FB-2A5E-7848-9C28-B4807BC046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57F80322-8580-8C4B-A443-E2D83C70E1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A44976CE-1D09-3149-8BE2-4C4FD70462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95C99E52-0020-4B4A-B601-6CFE9040C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F191E3B5-93C7-904D-B845-F41FF3A92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2EB1F167-54A7-1F44-B003-C3CA920A23E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13B9D3E2-0B63-F846-9DB0-3E2772BC7B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17D5FEDF-481A-D74D-B900-ED1EFFDA16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D4FBFEF5-F2C0-E543-8AEA-2D6B4B966B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171A3F57-B163-B849-8164-504A2028748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FAB8C606-26F4-614E-BF42-3011B3183B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8A674CA-540F-6C40-BEB7-B247E2F83B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EF41A82-7355-E146-BAD2-D89BD9E38A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04B98BD7-80CD-534B-A4A4-C924CB23F6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21125877-43DA-5347-98EE-69440FC2583F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AC606624-9648-914B-87A6-1CED522175EA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7DA1E819-F266-954E-9ACC-FA20CEBD4F44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04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fld id="{A40496DB-E8C8-4849-8A63-AC568158CC03}" type="datetime1">
              <a:rPr lang="nb-NO" smtClean="0"/>
              <a:t>10.12.2023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Oslo Sans Light" panose="02000000000000000000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  <a:endParaRPr lang="nb-NO" sz="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 userDrawn="1"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787" r:id="rId4"/>
    <p:sldLayoutId id="2147483786" r:id="rId5"/>
    <p:sldLayoutId id="2147483705" r:id="rId6"/>
    <p:sldLayoutId id="2147483706" r:id="rId7"/>
    <p:sldLayoutId id="2147483712" r:id="rId8"/>
    <p:sldLayoutId id="2147483711" r:id="rId9"/>
    <p:sldLayoutId id="2147483840" r:id="rId10"/>
    <p:sldLayoutId id="2147483866" r:id="rId11"/>
    <p:sldLayoutId id="2147483850" r:id="rId12"/>
    <p:sldLayoutId id="2147483849" r:id="rId13"/>
    <p:sldLayoutId id="2147483844" r:id="rId14"/>
    <p:sldLayoutId id="2147483845" r:id="rId15"/>
    <p:sldLayoutId id="2147483846" r:id="rId16"/>
    <p:sldLayoutId id="2147483740" r:id="rId17"/>
    <p:sldLayoutId id="2147483741" r:id="rId18"/>
    <p:sldLayoutId id="2147483860" r:id="rId19"/>
    <p:sldLayoutId id="2147483742" r:id="rId20"/>
    <p:sldLayoutId id="2147483743" r:id="rId21"/>
    <p:sldLayoutId id="2147483864" r:id="rId22"/>
    <p:sldLayoutId id="2147483865" r:id="rId23"/>
    <p:sldLayoutId id="2147483754" r:id="rId24"/>
    <p:sldLayoutId id="2147483833" r:id="rId25"/>
    <p:sldLayoutId id="2147483756" r:id="rId26"/>
    <p:sldLayoutId id="2147483834" r:id="rId27"/>
    <p:sldLayoutId id="2147483755" r:id="rId28"/>
    <p:sldLayoutId id="2147483835" r:id="rId29"/>
    <p:sldLayoutId id="2147483757" r:id="rId30"/>
    <p:sldLayoutId id="2147483836" r:id="rId31"/>
    <p:sldLayoutId id="2147483867" r:id="rId32"/>
    <p:sldLayoutId id="2147483868" r:id="rId33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36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DC472868-1EC9-E24B-BBBB-982819089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6CB9-E413-484D-92E4-DB8D5D59CE7A}" type="datetime1">
              <a:rPr lang="nb-NO" smtClean="0"/>
              <a:t>10.12.2023</a:t>
            </a:fld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6C7D7555-3097-0944-81FE-414A96688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ADFDFB8-49D0-4B3F-887E-B1F8C6FAB8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Ny vannforsyning Oslo i et regionalt perspektiv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275EE8E-C8D9-44BC-8279-5E6697FC11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8096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CB917D14-FD84-97EC-610C-DC0E41F30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C33FC63-78D4-7B0E-2400-505C24C62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10.12.2023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ABB8A95-A5CD-3F39-B29B-554BF18E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10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41BE2AA-36B7-D872-9CA1-ED7E3C4EFC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5D7C9BF-3990-574D-C3CA-4A3195FAC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1071562"/>
            <a:ext cx="65151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00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188E790A-C76D-FCA4-F95B-3DAC64748D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F434D8-13B1-2459-F655-9A9BAC5A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10.12.2023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14894A7-EEB3-547A-77A8-3B9097006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11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74CCD3F-EFEA-024C-E19B-DB253D02FC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FE4B70D-FBA9-CBDD-6F3B-2B3B57ED7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58" y="95416"/>
            <a:ext cx="11832366" cy="668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25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9BF83F2-E86E-4D60-B556-71381E415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D064E06-BA31-4A2A-AAB7-0F019CEE7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" y="671643"/>
            <a:ext cx="11403056" cy="867600"/>
          </a:xfrm>
        </p:spPr>
        <p:txBody>
          <a:bodyPr>
            <a:normAutofit/>
          </a:bodyPr>
          <a:lstStyle/>
          <a:p>
            <a:r>
              <a:rPr lang="nb-NO" dirty="0"/>
              <a:t>Vannbehandling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7986E7E-D0D8-42F6-AC9C-59FCD1964D2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175657" y="1388557"/>
            <a:ext cx="10011747" cy="5072137"/>
          </a:xfrm>
        </p:spPr>
      </p:pic>
    </p:spTree>
    <p:extLst>
      <p:ext uri="{BB962C8B-B14F-4D97-AF65-F5344CB8AC3E}">
        <p14:creationId xmlns:p14="http://schemas.microsoft.com/office/powerpoint/2010/main" val="2224102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24D51C1-CB51-4881-B3AF-ADE7C3DB8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88DC4E3-0850-482E-BE45-F49B944D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71" y="672297"/>
            <a:ext cx="10758490" cy="867600"/>
          </a:xfrm>
        </p:spPr>
        <p:txBody>
          <a:bodyPr>
            <a:normAutofit/>
          </a:bodyPr>
          <a:lstStyle/>
          <a:p>
            <a:r>
              <a:rPr lang="nb-NO" dirty="0"/>
              <a:t>Spylevann og </a:t>
            </a:r>
            <a:r>
              <a:rPr lang="nb-NO" dirty="0" err="1"/>
              <a:t>slambehandling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D773F83-2EA6-4995-BB95-DE300DBB13D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615600" y="1539897"/>
            <a:ext cx="8427391" cy="4818739"/>
          </a:xfrm>
        </p:spPr>
      </p:pic>
    </p:spTree>
    <p:extLst>
      <p:ext uri="{BB962C8B-B14F-4D97-AF65-F5344CB8AC3E}">
        <p14:creationId xmlns:p14="http://schemas.microsoft.com/office/powerpoint/2010/main" val="1835249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8409EA-AD51-C642-9D05-16BDCA946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Oslo fra 1/1-2028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215BFF1-0A6E-CA42-A052-D438A957F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2*100 % kapasitet på kilde og vannbehandling (2*4,8 m</a:t>
            </a:r>
            <a:r>
              <a:rPr lang="nb-NO" baseline="30000" dirty="0"/>
              <a:t>3</a:t>
            </a:r>
            <a:r>
              <a:rPr lang="nb-NO" dirty="0"/>
              <a:t>/s)</a:t>
            </a:r>
          </a:p>
          <a:p>
            <a:r>
              <a:rPr lang="nb-NO" dirty="0"/>
              <a:t>Redundans i hovedledninger/ vi skal tåle et rørbrudd «hvor som helst»</a:t>
            </a:r>
          </a:p>
          <a:p>
            <a:r>
              <a:rPr lang="nb-NO" dirty="0"/>
              <a:t>Forsyningssikkerheten i Oslo som helhet er da tilfredsstillende</a:t>
            </a:r>
          </a:p>
          <a:p>
            <a:endParaRPr lang="nb-NO" dirty="0"/>
          </a:p>
          <a:p>
            <a:r>
              <a:rPr lang="nb-NO" dirty="0"/>
              <a:t>Forsyningssikkerheten i ulike deler av byen vurderes fortløpende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FA4D0A-9075-544C-9CF7-4D98840E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546ACCD-139C-8C45-99C0-BE1510EA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892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55F17E-EF2F-19EB-1903-7152CE914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Betydningen av Ny vannforsyning Oslo for regionen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BC5B2A-C529-EC78-434F-BD3E8026E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58B481-164B-F42E-3EBE-BBADF266D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4888F7A-F84A-9DF1-44C1-80D4E80D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2276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81200" y="561704"/>
            <a:ext cx="8229600" cy="738776"/>
          </a:xfrm>
        </p:spPr>
        <p:txBody>
          <a:bodyPr>
            <a:normAutofit/>
          </a:bodyPr>
          <a:lstStyle/>
          <a:p>
            <a:r>
              <a:rPr lang="nb-NO" b="1" dirty="0"/>
              <a:t>NIVAs plan fra 1967</a:t>
            </a:r>
          </a:p>
        </p:txBody>
      </p:sp>
      <p:pic>
        <p:nvPicPr>
          <p:cNvPr id="4" name="Bild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927" r="1976" b="2517"/>
          <a:stretch/>
        </p:blipFill>
        <p:spPr bwMode="auto">
          <a:xfrm>
            <a:off x="2143761" y="1574800"/>
            <a:ext cx="4236720" cy="4053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85" y="1889444"/>
            <a:ext cx="32067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6788785" y="4368800"/>
            <a:ext cx="3523615" cy="125984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85000" lnSpcReduction="20000"/>
          </a:bodyPr>
          <a:lstStyle/>
          <a:p>
            <a:r>
              <a:rPr lang="nb-NO" sz="2000" dirty="0"/>
              <a:t>Forslaget ble et hovednett </a:t>
            </a:r>
          </a:p>
          <a:p>
            <a:r>
              <a:rPr lang="nb-NO" sz="2000" dirty="0"/>
              <a:t>som dekket store deler av </a:t>
            </a:r>
          </a:p>
          <a:p>
            <a:r>
              <a:rPr lang="nb-NO" sz="2000" dirty="0"/>
              <a:t>det sentrale Østlandsområdet</a:t>
            </a:r>
          </a:p>
          <a:p>
            <a:r>
              <a:rPr lang="nb-NO" sz="2000" dirty="0"/>
              <a:t>med en strategisk og robust</a:t>
            </a:r>
          </a:p>
          <a:p>
            <a:r>
              <a:rPr lang="nb-NO" sz="2000" dirty="0"/>
              <a:t>hovedvannforsyning</a:t>
            </a:r>
          </a:p>
        </p:txBody>
      </p:sp>
    </p:spTree>
    <p:extLst>
      <p:ext uri="{BB962C8B-B14F-4D97-AF65-F5344CB8AC3E}">
        <p14:creationId xmlns:p14="http://schemas.microsoft.com/office/powerpoint/2010/main" val="1022511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264E5B-388B-C3B8-CDFF-AD21DA63C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Muligheter for regional reservevannforsyning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E91B19-3E3C-5C93-6668-94E11E152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586728"/>
            <a:ext cx="9469438" cy="4060824"/>
          </a:xfrm>
        </p:spPr>
        <p:txBody>
          <a:bodyPr/>
          <a:lstStyle/>
          <a:p>
            <a:r>
              <a:rPr lang="nb-NO" dirty="0"/>
              <a:t>Oslo som helhet vil klare seg selv</a:t>
            </a:r>
          </a:p>
          <a:p>
            <a:r>
              <a:rPr lang="nb-NO" dirty="0"/>
              <a:t>Normal kapasitet 2*100 %, men lavere ved større vedlikeholdsarbeider</a:t>
            </a:r>
          </a:p>
          <a:p>
            <a:r>
              <a:rPr lang="nb-NO" dirty="0"/>
              <a:t>Eksisterende avtaler om gjensidig reservevannforsyning tar utgangspunkt i at den som leverer har vann å avse</a:t>
            </a:r>
          </a:p>
          <a:p>
            <a:r>
              <a:rPr lang="nb-NO" dirty="0"/>
              <a:t>Skal vi utvide eksisterende avtaler eller inngå nye må disse baseres på regionale ROS-analyser; </a:t>
            </a:r>
          </a:p>
          <a:p>
            <a:pPr lvl="1"/>
            <a:r>
              <a:rPr lang="nb-NO" dirty="0"/>
              <a:t>Summen av avtaler må være håndterbar</a:t>
            </a:r>
          </a:p>
          <a:p>
            <a:pPr lvl="1"/>
            <a:r>
              <a:rPr lang="nb-NO" dirty="0"/>
              <a:t>Må vi ta høyde for flere samtidige hendelser/ planlagte arbeider dersom det blir avtaler med flere?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52060B-9AB5-1355-6A88-AFC65230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ADCF9B3-ACD0-8DCB-8E5D-3200B3077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392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FD732577-4FFB-9915-0228-FFA81EB351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3810350E-5342-31BC-4224-DDE627FD5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360001"/>
          </a:xfrm>
        </p:spPr>
        <p:txBody>
          <a:bodyPr/>
          <a:lstStyle/>
          <a:p>
            <a:r>
              <a:rPr lang="nb-N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Vannforsyning i 2060 under langvarig tørke med vedtatte utbygginger (COWI 2018)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3F8B40-3FBD-BB25-0461-DE892641A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1EB7F50-2508-1963-EAC4-685B3910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18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B22BFB4-2FB8-194E-A864-CD3628312A8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Picture 28">
            <a:extLst>
              <a:ext uri="{FF2B5EF4-FFF2-40B4-BE49-F238E27FC236}">
                <a16:creationId xmlns:a16="http://schemas.microsoft.com/office/drawing/2014/main" id="{25652992-A446-62C7-5C0C-D87544539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3" y="1115695"/>
            <a:ext cx="6689041" cy="572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8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B6FBB4E7-E06D-BCF2-52E3-2B5785C655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9FEBA225-3BCE-2997-2B95-D0DB2E1E0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Bakgrunn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16D8404-DC93-7737-C33C-034F015A1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7420-2B41-5A47-8224-27AB9025098A}" type="datetime1">
              <a:rPr lang="nb-NO" smtClean="0"/>
              <a:t>10.12.2023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FB8C0E9-9549-00CE-4CB9-F554DD2FA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E16954F-F58F-CE78-7A0A-0A175D7D27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D103ABF-765A-4F66-0CE0-B115D7D8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67" y="0"/>
            <a:ext cx="9144000" cy="6858000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1135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3896DE16-7470-42E0-9D75-2FEB31500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4309812" cy="4060824"/>
          </a:xfrm>
        </p:spPr>
        <p:txBody>
          <a:bodyPr/>
          <a:lstStyle/>
          <a:p>
            <a:r>
              <a:rPr lang="nb-NO" dirty="0"/>
              <a:t>Mattilsynet har påpekt at Oslo har en sårbar vannforsyning, og pålagt Oslo kommune å etablere fullgod reservevannforsyning innen 1.1.2028.</a:t>
            </a:r>
          </a:p>
          <a:p>
            <a:r>
              <a:rPr lang="nb-NO" dirty="0"/>
              <a:t>Beredskapsetaten;  Et bortfall av vann anses ikke som usannsynlig.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9766AE-CC56-44A7-B3CB-B410D484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1AEC-201A-8A4F-97DA-3ABA5F34A6DD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2AE8443-9AC7-4186-96A9-05045A75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20DA-48BB-BA49-A10E-0DA718F220D6}" type="slidenum">
              <a:rPr lang="nb-NO" smtClean="0"/>
              <a:pPr/>
              <a:t>3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90415EB-F6B0-440E-9091-8BFD2208E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15"/>
          <a:stretch/>
        </p:blipFill>
        <p:spPr>
          <a:xfrm>
            <a:off x="5550568" y="0"/>
            <a:ext cx="6795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3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059736A7-1EAA-C72E-D30A-724AFBED53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Tittel 11">
            <a:extLst>
              <a:ext uri="{FF2B5EF4-FFF2-40B4-BE49-F238E27FC236}">
                <a16:creationId xmlns:a16="http://schemas.microsoft.com/office/drawing/2014/main" id="{F6135267-9B8A-4FBD-057A-720F892C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NRK 2017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04D62B-6B49-4604-4E6F-495A9AFE2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10.12.2023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2DEC17C-2825-557B-A51B-0F684066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4</a:t>
            </a:fld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8688C9DA-B1AE-D911-D126-387299D728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ADD665C-408C-3CD2-C107-6DA853C04817}"/>
              </a:ext>
            </a:extLst>
          </p:cNvPr>
          <p:cNvSpPr txBox="1"/>
          <p:nvPr/>
        </p:nvSpPr>
        <p:spPr>
          <a:xfrm>
            <a:off x="1385739" y="2040316"/>
            <a:ext cx="9469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nb-NO" b="1" i="0" dirty="0">
                <a:solidFill>
                  <a:srgbClr val="061629"/>
                </a:solidFill>
                <a:effectLst/>
                <a:latin typeface="NRK Sans Variable"/>
              </a:rPr>
            </a:br>
            <a:r>
              <a:rPr lang="nb-NO" b="1" i="0" dirty="0">
                <a:solidFill>
                  <a:srgbClr val="061629"/>
                </a:solidFill>
                <a:effectLst/>
                <a:latin typeface="NRK Sans Variable"/>
              </a:rPr>
              <a:t>– Samfunnet slik vi kjenner det vil slutte å fungere</a:t>
            </a:r>
          </a:p>
          <a:p>
            <a:pPr algn="l"/>
            <a:r>
              <a:rPr lang="nb-NO" b="0" i="0" dirty="0">
                <a:solidFill>
                  <a:srgbClr val="061629"/>
                </a:solidFill>
                <a:effectLst/>
                <a:latin typeface="NRK Sans Variable"/>
              </a:rPr>
              <a:t>Oslos beredskapseksperter tegner nærmest et dommedagsbilde av en situasjon der Oslo går tom for vann. 270 000 vil miste vannet i løpet av få timer, mens byen bare har </a:t>
            </a:r>
            <a:r>
              <a:rPr lang="nb-NO" b="0" i="0" dirty="0" err="1">
                <a:solidFill>
                  <a:srgbClr val="061629"/>
                </a:solidFill>
                <a:effectLst/>
                <a:latin typeface="NRK Sans Variable"/>
              </a:rPr>
              <a:t>nødvann</a:t>
            </a:r>
            <a:r>
              <a:rPr lang="nb-NO" b="0" i="0" dirty="0">
                <a:solidFill>
                  <a:srgbClr val="061629"/>
                </a:solidFill>
                <a:effectLst/>
                <a:latin typeface="NRK Sans Variable"/>
              </a:rPr>
              <a:t> til ti tusen.</a:t>
            </a:r>
          </a:p>
        </p:txBody>
      </p:sp>
    </p:spTree>
    <p:extLst>
      <p:ext uri="{BB962C8B-B14F-4D97-AF65-F5344CB8AC3E}">
        <p14:creationId xmlns:p14="http://schemas.microsoft.com/office/powerpoint/2010/main" val="3243846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3CACF1-99BC-461C-BD42-2F52D216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En enkeltstående vannforsyning</a:t>
            </a:r>
            <a:br>
              <a:rPr lang="nb-NO" dirty="0"/>
            </a:br>
            <a:r>
              <a:rPr lang="nb-NO" dirty="0"/>
              <a:t>består av tre deler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65F5931-BFA8-4323-AABF-2C641D09F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10.12.2023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86F2AD-9D79-416A-9F8C-061FACB9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5</a:t>
            </a:fld>
            <a:endParaRPr lang="nb-NO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147D242B-D88B-4EEF-B7B3-37FF79556A50}"/>
              </a:ext>
            </a:extLst>
          </p:cNvPr>
          <p:cNvGrpSpPr/>
          <p:nvPr/>
        </p:nvGrpSpPr>
        <p:grpSpPr>
          <a:xfrm>
            <a:off x="874352" y="2259419"/>
            <a:ext cx="2836645" cy="3982982"/>
            <a:chOff x="874352" y="2259419"/>
            <a:chExt cx="2836645" cy="3982982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3A14C93A-478E-4787-9C96-5D38ED085427}"/>
                </a:ext>
              </a:extLst>
            </p:cNvPr>
            <p:cNvSpPr/>
            <p:nvPr/>
          </p:nvSpPr>
          <p:spPr>
            <a:xfrm>
              <a:off x="874352" y="5265487"/>
              <a:ext cx="2832989" cy="9769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 anchorCtr="0"/>
            <a:lstStyle/>
            <a:p>
              <a:pPr marL="322650" lvl="1"/>
              <a:r>
                <a:rPr lang="nb-NO" sz="1600" b="1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Vannkilde</a:t>
              </a:r>
              <a:br>
                <a:rPr lang="nb-NO" sz="1600" b="1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</a:br>
              <a:r>
                <a:rPr lang="nb-NO" sz="16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som vi henter vann fra</a:t>
              </a:r>
              <a:endParaRPr lang="nb-NO" sz="1600" strike="dblStrike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BA28D997-4EED-4688-9095-701ED5BFC394}"/>
                </a:ext>
              </a:extLst>
            </p:cNvPr>
            <p:cNvSpPr/>
            <p:nvPr/>
          </p:nvSpPr>
          <p:spPr>
            <a:xfrm>
              <a:off x="874353" y="2259419"/>
              <a:ext cx="2836644" cy="3006068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22650" lvl="1"/>
              <a:endParaRPr lang="nb-NO" strike="dblStrike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32BF697D-260F-4280-A768-E099CEE66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9202" y="2750535"/>
              <a:ext cx="2222312" cy="2093552"/>
            </a:xfrm>
            <a:prstGeom prst="rect">
              <a:avLst/>
            </a:prstGeom>
          </p:spPr>
        </p:pic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2966F5B7-B809-427F-BF7D-33FC80DE3966}"/>
              </a:ext>
            </a:extLst>
          </p:cNvPr>
          <p:cNvGrpSpPr/>
          <p:nvPr/>
        </p:nvGrpSpPr>
        <p:grpSpPr>
          <a:xfrm>
            <a:off x="2587454" y="2259419"/>
            <a:ext cx="4083583" cy="3982982"/>
            <a:chOff x="2587454" y="2259419"/>
            <a:chExt cx="4083583" cy="3982982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53447C9B-5038-4429-AA67-BAF4CA419228}"/>
                </a:ext>
              </a:extLst>
            </p:cNvPr>
            <p:cNvSpPr/>
            <p:nvPr/>
          </p:nvSpPr>
          <p:spPr>
            <a:xfrm>
              <a:off x="3834392" y="5265487"/>
              <a:ext cx="2832989" cy="9769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 anchorCtr="0"/>
            <a:lstStyle/>
            <a:p>
              <a:pPr marL="322650" lvl="1"/>
              <a:r>
                <a:rPr lang="nb-NO" sz="1600" b="1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Vannbehandlingsanlegg</a:t>
              </a:r>
              <a:br>
                <a:rPr lang="nb-NO" sz="1600" b="1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</a:br>
              <a:r>
                <a:rPr lang="nb-NO" sz="16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som renser vannet</a:t>
              </a:r>
              <a:endParaRPr lang="nb-NO" sz="1600" strike="dblStrike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54C2BDA0-F0FA-4CC9-97D2-CA794BC30FFE}"/>
                </a:ext>
              </a:extLst>
            </p:cNvPr>
            <p:cNvSpPr/>
            <p:nvPr/>
          </p:nvSpPr>
          <p:spPr>
            <a:xfrm>
              <a:off x="3834393" y="2259419"/>
              <a:ext cx="2836644" cy="3006068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22650" lvl="1"/>
              <a:endParaRPr lang="nb-NO" strike="dblStrike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100A21BA-F959-4080-90C9-3448604A5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7454" y="2734312"/>
              <a:ext cx="3633910" cy="2093552"/>
            </a:xfrm>
            <a:prstGeom prst="rect">
              <a:avLst/>
            </a:prstGeom>
          </p:spPr>
        </p:pic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5DCD4F23-894A-4995-A095-BC3C05DF2843}"/>
              </a:ext>
            </a:extLst>
          </p:cNvPr>
          <p:cNvGrpSpPr/>
          <p:nvPr/>
        </p:nvGrpSpPr>
        <p:grpSpPr>
          <a:xfrm>
            <a:off x="5896666" y="2259418"/>
            <a:ext cx="5374563" cy="3991057"/>
            <a:chOff x="5896666" y="2259418"/>
            <a:chExt cx="5374563" cy="3991057"/>
          </a:xfrm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FF875CA0-4C61-4843-BFB6-2A32578A9A59}"/>
                </a:ext>
              </a:extLst>
            </p:cNvPr>
            <p:cNvSpPr/>
            <p:nvPr/>
          </p:nvSpPr>
          <p:spPr>
            <a:xfrm>
              <a:off x="6790776" y="5265487"/>
              <a:ext cx="2832989" cy="984988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t" anchorCtr="0"/>
            <a:lstStyle/>
            <a:p>
              <a:pPr marL="322650" lvl="1"/>
              <a:r>
                <a:rPr lang="nb-NO" sz="1600" b="1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Stamnett</a:t>
              </a:r>
              <a:br>
                <a:rPr lang="nb-NO" sz="1600" b="1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</a:br>
              <a:r>
                <a:rPr lang="nb-NO" sz="16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som distribuerer rent vann til brukerne</a:t>
              </a:r>
              <a:endParaRPr lang="nb-NO" sz="1600" strike="dblStrike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8BC18C19-9A77-4811-AAE6-FCB4C019FA96}"/>
                </a:ext>
              </a:extLst>
            </p:cNvPr>
            <p:cNvSpPr/>
            <p:nvPr/>
          </p:nvSpPr>
          <p:spPr>
            <a:xfrm>
              <a:off x="6790777" y="2259418"/>
              <a:ext cx="2836644" cy="3009236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22650" lvl="1"/>
              <a:endParaRPr lang="nb-NO" strike="dblStrike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19" name="Bilde 18">
              <a:extLst>
                <a:ext uri="{FF2B5EF4-FFF2-40B4-BE49-F238E27FC236}">
                  <a16:creationId xmlns:a16="http://schemas.microsoft.com/office/drawing/2014/main" id="{13403938-5BAC-4C0B-8357-C1EABDB0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6666" y="2731457"/>
              <a:ext cx="5374563" cy="2131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69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22DD24-B26E-4735-AF3E-1BAF4478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En fullgod vannforsyning/ forsyningssikkerhet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5D358E3-621E-4E10-89AB-0BE8B65E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CB5AB-EE98-7240-B90A-DDEECBA67681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" panose="02000000000000000000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ea typeface="+mn-ea"/>
              <a:cs typeface="+mn-cs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FBF28FB-1969-4FD9-949F-4A05FBD0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CEFDFC-287E-0A4D-81A7-6CC8C070690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" panose="02000000000000000000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ea typeface="+mn-ea"/>
              <a:cs typeface="+mn-cs"/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FB55F30F-B6F3-40E4-BA2E-33B118872FBE}"/>
              </a:ext>
            </a:extLst>
          </p:cNvPr>
          <p:cNvGrpSpPr/>
          <p:nvPr/>
        </p:nvGrpSpPr>
        <p:grpSpPr>
          <a:xfrm>
            <a:off x="865702" y="2193232"/>
            <a:ext cx="8700818" cy="4057242"/>
            <a:chOff x="865702" y="2193232"/>
            <a:chExt cx="8700818" cy="4057242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FBDE755E-4518-490A-8B95-2198F0492B85}"/>
                </a:ext>
              </a:extLst>
            </p:cNvPr>
            <p:cNvSpPr/>
            <p:nvPr/>
          </p:nvSpPr>
          <p:spPr>
            <a:xfrm>
              <a:off x="5786507" y="2259417"/>
              <a:ext cx="2377225" cy="399105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2265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dbl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FC9DD613-1307-4AF1-A95B-F6FA294017C6}"/>
                </a:ext>
              </a:extLst>
            </p:cNvPr>
            <p:cNvSpPr/>
            <p:nvPr/>
          </p:nvSpPr>
          <p:spPr>
            <a:xfrm>
              <a:off x="3326104" y="2259417"/>
              <a:ext cx="2377225" cy="1958253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2265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dbl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ADB84CAD-F014-486A-841C-7EB4AB635299}"/>
                </a:ext>
              </a:extLst>
            </p:cNvPr>
            <p:cNvSpPr/>
            <p:nvPr/>
          </p:nvSpPr>
          <p:spPr>
            <a:xfrm>
              <a:off x="3326104" y="4286249"/>
              <a:ext cx="2377225" cy="196422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2265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dbl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48E5F8B-1549-48CC-A201-33F2EEA9C403}"/>
                </a:ext>
              </a:extLst>
            </p:cNvPr>
            <p:cNvSpPr/>
            <p:nvPr/>
          </p:nvSpPr>
          <p:spPr>
            <a:xfrm>
              <a:off x="865702" y="2259417"/>
              <a:ext cx="2377225" cy="1958253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2265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dbl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3FB4312E-D20A-41D7-896E-17E5FAD0C2A5}"/>
                </a:ext>
              </a:extLst>
            </p:cNvPr>
            <p:cNvSpPr/>
            <p:nvPr/>
          </p:nvSpPr>
          <p:spPr>
            <a:xfrm>
              <a:off x="865702" y="4286249"/>
              <a:ext cx="2377225" cy="196422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2265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dbl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endParaRPr>
            </a:p>
          </p:txBody>
        </p:sp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0AC9980B-5DB8-450F-AB09-87C20C352D7E}"/>
                </a:ext>
              </a:extLst>
            </p:cNvPr>
            <p:cNvGrpSpPr/>
            <p:nvPr/>
          </p:nvGrpSpPr>
          <p:grpSpPr>
            <a:xfrm>
              <a:off x="1068684" y="2193232"/>
              <a:ext cx="8497836" cy="3975134"/>
              <a:chOff x="1060416" y="577054"/>
              <a:chExt cx="10365139" cy="4848625"/>
            </a:xfrm>
          </p:grpSpPr>
          <p:pic>
            <p:nvPicPr>
              <p:cNvPr id="12" name="Bilde 11">
                <a:extLst>
                  <a:ext uri="{FF2B5EF4-FFF2-40B4-BE49-F238E27FC236}">
                    <a16:creationId xmlns:a16="http://schemas.microsoft.com/office/drawing/2014/main" id="{8C9630B4-B1F7-4893-924F-B40AD860C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0416" y="2581586"/>
                <a:ext cx="10365139" cy="2844093"/>
              </a:xfrm>
              <a:prstGeom prst="rect">
                <a:avLst/>
              </a:prstGeom>
            </p:spPr>
          </p:pic>
          <p:pic>
            <p:nvPicPr>
              <p:cNvPr id="13" name="Bilde 12">
                <a:extLst>
                  <a:ext uri="{FF2B5EF4-FFF2-40B4-BE49-F238E27FC236}">
                    <a16:creationId xmlns:a16="http://schemas.microsoft.com/office/drawing/2014/main" id="{5C667106-B726-47E7-926E-631944650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0416" y="577054"/>
                <a:ext cx="6801514" cy="30823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4579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0E982C69-52CF-F88B-0E1C-91B50B89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ble vurdert (2016)?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A0342BD-5E5F-137A-16BE-A59C1289C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Dagens situasjon oppfyller ikke krav</a:t>
            </a:r>
          </a:p>
          <a:p>
            <a:r>
              <a:rPr lang="nb-NO" dirty="0"/>
              <a:t>Reservevannforsyning basert på dagens beredskapsanlegg + regionale løsninger er ikke tilstrekkelig</a:t>
            </a:r>
          </a:p>
          <a:p>
            <a:r>
              <a:rPr lang="nb-NO" dirty="0"/>
              <a:t>Ny kilde er utredet tidligere og Holsfjorden er anbefalt</a:t>
            </a:r>
          </a:p>
          <a:p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B52444F-7459-5F3C-FD88-CAB3D8194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10.12.2023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1F2648B-45AA-9826-268A-5145CEA9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2875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11EAE1-F6AA-AC35-0333-7FF9FCF7B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 vannforsyning Oslo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608FD6A-CBFB-1D1D-2D5B-F60C4D7AB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10.12.2023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BAF395-1D06-7E77-E5A1-CA63AEE6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4786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586FB11-AC5A-4662-A7F5-9F4B184AD3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1B311F33-8C38-4A1D-8378-4311950F0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107" y="180976"/>
            <a:ext cx="9729785" cy="60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slo 2019 / positiv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Test">
      <a:majorFont>
        <a:latin typeface="Oslo Sans Office Normal"/>
        <a:ea typeface=""/>
        <a:cs typeface=""/>
      </a:majorFont>
      <a:minorFont>
        <a:latin typeface="Oslo Sans Office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2" id="{3BB99530-BDCF-44D0-AEA6-A73B914A472B}" vid="{62A37FF0-E22C-4419-B265-68F62D0748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Oslo_2019-standard</Template>
  <TotalTime>442</TotalTime>
  <Words>502</Words>
  <Application>Microsoft Office PowerPoint</Application>
  <PresentationFormat>Widescreen</PresentationFormat>
  <Paragraphs>84</Paragraphs>
  <Slides>18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7" baseType="lpstr">
      <vt:lpstr>Wingdings</vt:lpstr>
      <vt:lpstr>Helvetica</vt:lpstr>
      <vt:lpstr>Oslo Sans Light</vt:lpstr>
      <vt:lpstr>Oslo Sans Office Normal</vt:lpstr>
      <vt:lpstr>Arial</vt:lpstr>
      <vt:lpstr>Calibri</vt:lpstr>
      <vt:lpstr>Oslo Sans</vt:lpstr>
      <vt:lpstr>NRK Sans Variable</vt:lpstr>
      <vt:lpstr>Oslo 2019 / positiv</vt:lpstr>
      <vt:lpstr>Ny vannforsyning Oslo i et regionalt perspektiv</vt:lpstr>
      <vt:lpstr>Bakgrunn</vt:lpstr>
      <vt:lpstr>PowerPoint-presentasjon</vt:lpstr>
      <vt:lpstr>NRK 2017</vt:lpstr>
      <vt:lpstr>En enkeltstående vannforsyning består av tre deler</vt:lpstr>
      <vt:lpstr>En fullgod vannforsyning/ forsyningssikkerhet</vt:lpstr>
      <vt:lpstr>Hva ble vurdert (2016)?</vt:lpstr>
      <vt:lpstr>Ny vannforsyning Oslo</vt:lpstr>
      <vt:lpstr>PowerPoint-presentasjon</vt:lpstr>
      <vt:lpstr>PowerPoint-presentasjon</vt:lpstr>
      <vt:lpstr>PowerPoint-presentasjon</vt:lpstr>
      <vt:lpstr>Vannbehandling</vt:lpstr>
      <vt:lpstr>Spylevann og slambehandling</vt:lpstr>
      <vt:lpstr>Oslo fra 1/1-2028</vt:lpstr>
      <vt:lpstr>Betydningen av Ny vannforsyning Oslo for regionen</vt:lpstr>
      <vt:lpstr>NIVAs plan fra 1967</vt:lpstr>
      <vt:lpstr>Muligheter for regional reservevannforsyning</vt:lpstr>
      <vt:lpstr>Vannforsyning i 2060 under langvarig tørke med vedtatte utbygginger (COWI 2018)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 vannforsyning Oslo i et regionalt perspektiv</dc:title>
  <dc:creator>Lars J. Hem</dc:creator>
  <cp:lastModifiedBy>Elisabeth Blom Solheim</cp:lastModifiedBy>
  <cp:revision>2</cp:revision>
  <cp:lastPrinted>2019-03-22T09:42:42Z</cp:lastPrinted>
  <dcterms:created xsi:type="dcterms:W3CDTF">2023-11-30T07:49:05Z</dcterms:created>
  <dcterms:modified xsi:type="dcterms:W3CDTF">2023-12-10T07:49:47Z</dcterms:modified>
</cp:coreProperties>
</file>