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37"/>
  </p:notesMasterIdLst>
  <p:sldIdLst>
    <p:sldId id="512" r:id="rId5"/>
    <p:sldId id="498" r:id="rId6"/>
    <p:sldId id="508" r:id="rId7"/>
    <p:sldId id="513" r:id="rId8"/>
    <p:sldId id="499" r:id="rId9"/>
    <p:sldId id="506" r:id="rId10"/>
    <p:sldId id="467" r:id="rId11"/>
    <p:sldId id="476" r:id="rId12"/>
    <p:sldId id="473" r:id="rId13"/>
    <p:sldId id="472" r:id="rId14"/>
    <p:sldId id="471" r:id="rId15"/>
    <p:sldId id="487" r:id="rId16"/>
    <p:sldId id="488" r:id="rId17"/>
    <p:sldId id="502" r:id="rId18"/>
    <p:sldId id="507" r:id="rId19"/>
    <p:sldId id="509" r:id="rId20"/>
    <p:sldId id="510" r:id="rId21"/>
    <p:sldId id="511" r:id="rId22"/>
    <p:sldId id="480" r:id="rId23"/>
    <p:sldId id="474" r:id="rId24"/>
    <p:sldId id="489" r:id="rId25"/>
    <p:sldId id="504" r:id="rId26"/>
    <p:sldId id="490" r:id="rId27"/>
    <p:sldId id="491" r:id="rId28"/>
    <p:sldId id="492" r:id="rId29"/>
    <p:sldId id="485" r:id="rId30"/>
    <p:sldId id="495" r:id="rId31"/>
    <p:sldId id="496" r:id="rId32"/>
    <p:sldId id="497" r:id="rId33"/>
    <p:sldId id="486" r:id="rId34"/>
    <p:sldId id="477" r:id="rId35"/>
    <p:sldId id="465" r:id="rId36"/>
  </p:sldIdLst>
  <p:sldSz cx="12192000" cy="6858000"/>
  <p:notesSz cx="6858000" cy="9144000"/>
  <p:defaultTextStyle>
    <a:defPPr>
      <a:defRPr lang="en-US"/>
    </a:defPPr>
    <a:lvl1pPr marL="0" algn="l" defTabSz="228600" rtl="0" eaLnBrk="1" latinLnBrk="0" hangingPunct="1">
      <a:defRPr sz="900" kern="1200">
        <a:solidFill>
          <a:schemeClr val="tx1"/>
        </a:solidFill>
        <a:latin typeface="+mn-lt"/>
        <a:ea typeface="+mn-ea"/>
        <a:cs typeface="+mn-cs"/>
      </a:defRPr>
    </a:lvl1pPr>
    <a:lvl2pPr marL="228600" algn="l" defTabSz="228600" rtl="0" eaLnBrk="1" latinLnBrk="0" hangingPunct="1">
      <a:defRPr sz="900" kern="1200">
        <a:solidFill>
          <a:schemeClr val="tx1"/>
        </a:solidFill>
        <a:latin typeface="+mn-lt"/>
        <a:ea typeface="+mn-ea"/>
        <a:cs typeface="+mn-cs"/>
      </a:defRPr>
    </a:lvl2pPr>
    <a:lvl3pPr marL="457200" algn="l" defTabSz="228600" rtl="0" eaLnBrk="1" latinLnBrk="0" hangingPunct="1">
      <a:defRPr sz="900" kern="1200">
        <a:solidFill>
          <a:schemeClr val="tx1"/>
        </a:solidFill>
        <a:latin typeface="+mn-lt"/>
        <a:ea typeface="+mn-ea"/>
        <a:cs typeface="+mn-cs"/>
      </a:defRPr>
    </a:lvl3pPr>
    <a:lvl4pPr marL="685800" algn="l" defTabSz="228600" rtl="0" eaLnBrk="1" latinLnBrk="0" hangingPunct="1">
      <a:defRPr sz="900" kern="1200">
        <a:solidFill>
          <a:schemeClr val="tx1"/>
        </a:solidFill>
        <a:latin typeface="+mn-lt"/>
        <a:ea typeface="+mn-ea"/>
        <a:cs typeface="+mn-cs"/>
      </a:defRPr>
    </a:lvl4pPr>
    <a:lvl5pPr marL="914400" algn="l" defTabSz="228600" rtl="0" eaLnBrk="1" latinLnBrk="0" hangingPunct="1">
      <a:defRPr sz="900" kern="1200">
        <a:solidFill>
          <a:schemeClr val="tx1"/>
        </a:solidFill>
        <a:latin typeface="+mn-lt"/>
        <a:ea typeface="+mn-ea"/>
        <a:cs typeface="+mn-cs"/>
      </a:defRPr>
    </a:lvl5pPr>
    <a:lvl6pPr marL="1143000" algn="l" defTabSz="228600" rtl="0" eaLnBrk="1" latinLnBrk="0" hangingPunct="1">
      <a:defRPr sz="900" kern="1200">
        <a:solidFill>
          <a:schemeClr val="tx1"/>
        </a:solidFill>
        <a:latin typeface="+mn-lt"/>
        <a:ea typeface="+mn-ea"/>
        <a:cs typeface="+mn-cs"/>
      </a:defRPr>
    </a:lvl6pPr>
    <a:lvl7pPr marL="1371600" algn="l" defTabSz="228600" rtl="0" eaLnBrk="1" latinLnBrk="0" hangingPunct="1">
      <a:defRPr sz="900" kern="1200">
        <a:solidFill>
          <a:schemeClr val="tx1"/>
        </a:solidFill>
        <a:latin typeface="+mn-lt"/>
        <a:ea typeface="+mn-ea"/>
        <a:cs typeface="+mn-cs"/>
      </a:defRPr>
    </a:lvl7pPr>
    <a:lvl8pPr marL="1600200" algn="l" defTabSz="228600" rtl="0" eaLnBrk="1" latinLnBrk="0" hangingPunct="1">
      <a:defRPr sz="900" kern="1200">
        <a:solidFill>
          <a:schemeClr val="tx1"/>
        </a:solidFill>
        <a:latin typeface="+mn-lt"/>
        <a:ea typeface="+mn-ea"/>
        <a:cs typeface="+mn-cs"/>
      </a:defRPr>
    </a:lvl8pPr>
    <a:lvl9pPr marL="1828800" algn="l" defTabSz="228600" rtl="0" eaLnBrk="1" latinLnBrk="0" hangingPunct="1">
      <a:defRPr sz="9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A2E943F-19CB-4E8E-8F65-1BB34013E58A}" v="299" dt="2023-12-10T12:50:44.092"/>
  </p1510:revLst>
</p1510:revInfo>
</file>

<file path=ppt/tableStyles.xml><?xml version="1.0" encoding="utf-8"?>
<a:tblStyleLst xmlns:a="http://schemas.openxmlformats.org/drawingml/2006/main" def="{5D78BCEE-8045-49FB-9F6A-1AE51C4C7ADB}">
  <a:tblStyle styleId="{5D78BCEE-8045-49FB-9F6A-1AE51C4C7ADB}" styleName="NIVA">
    <a:wholeTbl>
      <a:tcTxStyle b="off">
        <a:srgbClr val="000000"/>
      </a:tcTxStyle>
      <a:tcStyle>
        <a:tcBdr>
          <a:left>
            <a:ln w="0" cmpd="sng">
              <a:solidFill>
                <a:srgbClr val="FFFFFF"/>
              </a:solidFill>
            </a:ln>
          </a:left>
          <a:right>
            <a:ln w="0" cmpd="sng">
              <a:solidFill>
                <a:srgbClr val="FFFFFF"/>
              </a:solidFill>
            </a:ln>
          </a:right>
          <a:top>
            <a:ln w="0" cmpd="sng">
              <a:solidFill>
                <a:srgbClr val="F5F5F5"/>
              </a:solidFill>
            </a:ln>
          </a:top>
          <a:bottom>
            <a:ln w="0" cmpd="sng">
              <a:solidFill>
                <a:srgbClr val="FFFFFF"/>
              </a:solidFill>
            </a:ln>
          </a:bottom>
          <a:insideH>
            <a:ln w="6400" cmpd="sng">
              <a:solidFill>
                <a:srgbClr val="000000"/>
              </a:solidFill>
            </a:ln>
          </a:insideH>
          <a:insideV>
            <a:ln w="6400" cmpd="sng">
              <a:solidFill>
                <a:srgbClr val="000000"/>
              </a:solidFill>
            </a:ln>
          </a:insideV>
        </a:tcBdr>
      </a:tcStyle>
    </a:wholeTbl>
    <a:band1H>
      <a:tcTxStyle>
        <a:fontRef idx="minor">
          <a:prstClr val="black"/>
        </a:fontRef>
        <a:srgbClr val="000000"/>
      </a:tcTxStyle>
      <a:tcStyle>
        <a:tcBdr/>
      </a:tcStyle>
    </a:band1H>
    <a:band2H>
      <a:tcTxStyle>
        <a:fontRef idx="minor">
          <a:prstClr val="black"/>
        </a:fontRef>
        <a:srgbClr val="000000"/>
      </a:tcTxStyle>
      <a:tcStyle>
        <a:tcBdr/>
      </a:tcStyle>
    </a:band2H>
    <a:band1V>
      <a:tcTxStyle>
        <a:fontRef idx="minor">
          <a:prstClr val="black"/>
        </a:fontRef>
        <a:srgbClr val="000000"/>
      </a:tcTxStyle>
      <a:tcStyle>
        <a:tcBdr/>
      </a:tcStyle>
    </a:band1V>
    <a:band2V>
      <a:tcTxStyle>
        <a:fontRef idx="minor">
          <a:prstClr val="black"/>
        </a:fontRef>
        <a:srgbClr val="000000"/>
      </a:tcTxStyle>
      <a:tcStyle>
        <a:tcBdr/>
      </a:tcStyle>
    </a:band2V>
    <a:lastCol>
      <a:tcTxStyle>
        <a:fontRef idx="minor">
          <a:prstClr val="black"/>
        </a:fontRef>
        <a:srgbClr val="000000"/>
      </a:tcTxStyle>
      <a:tcStyle>
        <a:tcBdr>
          <a:right>
            <a:ln w="6400" cmpd="sng">
              <a:solidFill>
                <a:srgbClr val="000000"/>
              </a:solidFill>
            </a:ln>
          </a:right>
        </a:tcBdr>
        <a:fill>
          <a:solidFill>
            <a:srgbClr val="FFFFFF"/>
          </a:solidFill>
        </a:fill>
      </a:tcStyle>
    </a:lastCol>
    <a:firstCol>
      <a:tcTxStyle>
        <a:fontRef idx="minor">
          <a:prstClr val="black"/>
        </a:fontRef>
        <a:srgbClr val="000000"/>
      </a:tcTxStyle>
      <a:tcStyle>
        <a:tcBdr>
          <a:left>
            <a:ln w="6400" cmpd="sng">
              <a:solidFill>
                <a:srgbClr val="FFFFFF"/>
              </a:solidFill>
            </a:ln>
          </a:left>
        </a:tcBdr>
        <a:fill>
          <a:solidFill>
            <a:srgbClr val="F0EDD4"/>
          </a:solidFill>
        </a:fill>
      </a:tcStyle>
    </a:firstCol>
    <a:lastRow>
      <a:tcTxStyle b="on">
        <a:srgbClr val="000000"/>
      </a:tcTxStyle>
      <a:tcStyle>
        <a:tcBdr>
          <a:bottom>
            <a:ln w="6400" cmpd="sng">
              <a:solidFill>
                <a:srgbClr val="000000"/>
              </a:solidFill>
            </a:ln>
          </a:bottom>
        </a:tcBdr>
      </a:tcStyle>
    </a:lastRow>
    <a:firstRow>
      <a:tcTxStyle b="on">
        <a:srgbClr val="F0EDD4"/>
      </a:tcTxStyle>
      <a:tcStyle>
        <a:tcBdr>
          <a:insideV>
            <a:ln w="6400" cmpd="sng">
              <a:solidFill>
                <a:srgbClr val="F0EDD4"/>
              </a:solidFill>
            </a:ln>
          </a:insideV>
        </a:tcBdr>
        <a:fill>
          <a:solidFill>
            <a:srgbClr val="030887"/>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330" autoAdjust="0"/>
    <p:restoredTop sz="95182" autoAdjust="0"/>
  </p:normalViewPr>
  <p:slideViewPr>
    <p:cSldViewPr snapToGrid="0">
      <p:cViewPr varScale="1">
        <p:scale>
          <a:sx n="62" d="100"/>
          <a:sy n="62" d="100"/>
        </p:scale>
        <p:origin x="856" y="56"/>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b-NO"/>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E2BBDFC-0B1A-4D67-A912-CEC00DAE04AD}" type="datetimeFigureOut">
              <a:rPr lang="nb-NO" smtClean="0"/>
              <a:t>10.12.2023</a:t>
            </a:fld>
            <a:endParaRPr lang="nb-NO"/>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b-NO"/>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b-NO"/>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36017D6-5F37-4EE0-949C-4E18E3D2B02E}" type="slidenum">
              <a:rPr lang="nb-NO" smtClean="0"/>
              <a:t>‹#›</a:t>
            </a:fld>
            <a:endParaRPr lang="nb-NO"/>
          </a:p>
        </p:txBody>
      </p:sp>
    </p:spTree>
    <p:extLst>
      <p:ext uri="{BB962C8B-B14F-4D97-AF65-F5344CB8AC3E}">
        <p14:creationId xmlns:p14="http://schemas.microsoft.com/office/powerpoint/2010/main" val="4279216855"/>
      </p:ext>
    </p:extLst>
  </p:cSld>
  <p:clrMap bg1="lt1" tx1="dk1" bg2="lt2" tx2="dk2" accent1="accent1" accent2="accent2" accent3="accent3" accent4="accent4" accent5="accent5" accent6="accent6" hlink="hlink" folHlink="folHlink"/>
  <p:notesStyle>
    <a:lvl1pPr marL="0" algn="l" defTabSz="914263" rtl="0" eaLnBrk="1" latinLnBrk="0" hangingPunct="1">
      <a:defRPr sz="1200" kern="1200">
        <a:solidFill>
          <a:schemeClr val="tx1"/>
        </a:solidFill>
        <a:latin typeface="+mn-lt"/>
        <a:ea typeface="+mn-ea"/>
        <a:cs typeface="+mn-cs"/>
      </a:defRPr>
    </a:lvl1pPr>
    <a:lvl2pPr marL="457132" algn="l" defTabSz="914263" rtl="0" eaLnBrk="1" latinLnBrk="0" hangingPunct="1">
      <a:defRPr sz="1200" kern="1200">
        <a:solidFill>
          <a:schemeClr val="tx1"/>
        </a:solidFill>
        <a:latin typeface="+mn-lt"/>
        <a:ea typeface="+mn-ea"/>
        <a:cs typeface="+mn-cs"/>
      </a:defRPr>
    </a:lvl2pPr>
    <a:lvl3pPr marL="914263" algn="l" defTabSz="914263" rtl="0" eaLnBrk="1" latinLnBrk="0" hangingPunct="1">
      <a:defRPr sz="1200" kern="1200">
        <a:solidFill>
          <a:schemeClr val="tx1"/>
        </a:solidFill>
        <a:latin typeface="+mn-lt"/>
        <a:ea typeface="+mn-ea"/>
        <a:cs typeface="+mn-cs"/>
      </a:defRPr>
    </a:lvl3pPr>
    <a:lvl4pPr marL="1371395" algn="l" defTabSz="914263" rtl="0" eaLnBrk="1" latinLnBrk="0" hangingPunct="1">
      <a:defRPr sz="1200" kern="1200">
        <a:solidFill>
          <a:schemeClr val="tx1"/>
        </a:solidFill>
        <a:latin typeface="+mn-lt"/>
        <a:ea typeface="+mn-ea"/>
        <a:cs typeface="+mn-cs"/>
      </a:defRPr>
    </a:lvl4pPr>
    <a:lvl5pPr marL="1828526" algn="l" defTabSz="914263" rtl="0" eaLnBrk="1" latinLnBrk="0" hangingPunct="1">
      <a:defRPr sz="1200" kern="1200">
        <a:solidFill>
          <a:schemeClr val="tx1"/>
        </a:solidFill>
        <a:latin typeface="+mn-lt"/>
        <a:ea typeface="+mn-ea"/>
        <a:cs typeface="+mn-cs"/>
      </a:defRPr>
    </a:lvl5pPr>
    <a:lvl6pPr marL="2285657" algn="l" defTabSz="914263" rtl="0" eaLnBrk="1" latinLnBrk="0" hangingPunct="1">
      <a:defRPr sz="1200" kern="1200">
        <a:solidFill>
          <a:schemeClr val="tx1"/>
        </a:solidFill>
        <a:latin typeface="+mn-lt"/>
        <a:ea typeface="+mn-ea"/>
        <a:cs typeface="+mn-cs"/>
      </a:defRPr>
    </a:lvl6pPr>
    <a:lvl7pPr marL="2742789" algn="l" defTabSz="914263" rtl="0" eaLnBrk="1" latinLnBrk="0" hangingPunct="1">
      <a:defRPr sz="1200" kern="1200">
        <a:solidFill>
          <a:schemeClr val="tx1"/>
        </a:solidFill>
        <a:latin typeface="+mn-lt"/>
        <a:ea typeface="+mn-ea"/>
        <a:cs typeface="+mn-cs"/>
      </a:defRPr>
    </a:lvl7pPr>
    <a:lvl8pPr marL="3199920" algn="l" defTabSz="914263" rtl="0" eaLnBrk="1" latinLnBrk="0" hangingPunct="1">
      <a:defRPr sz="1200" kern="1200">
        <a:solidFill>
          <a:schemeClr val="tx1"/>
        </a:solidFill>
        <a:latin typeface="+mn-lt"/>
        <a:ea typeface="+mn-ea"/>
        <a:cs typeface="+mn-cs"/>
      </a:defRPr>
    </a:lvl8pPr>
    <a:lvl9pPr marL="3657052" algn="l" defTabSz="914263"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36017D6-5F37-4EE0-949C-4E18E3D2B02E}" type="slidenum">
              <a:rPr lang="nb-NO" smtClean="0"/>
              <a:t>3</a:t>
            </a:fld>
            <a:endParaRPr lang="nb-NO"/>
          </a:p>
        </p:txBody>
      </p:sp>
    </p:spTree>
    <p:extLst>
      <p:ext uri="{BB962C8B-B14F-4D97-AF65-F5344CB8AC3E}">
        <p14:creationId xmlns:p14="http://schemas.microsoft.com/office/powerpoint/2010/main" val="13721633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dirty="0"/>
              <a:t>Den siste parameteren vi skal innom er planteplankton. Planteplankton er på mange måter gresset i havet, de nytter seg av løste næringssalter og sollys til å vokse – fotosyntese altså. På dette bildet ser vi hovedsakelig kiselalger som har blomstrer i indre Oslofjord nå i Oktober.</a:t>
            </a:r>
          </a:p>
        </p:txBody>
      </p:sp>
      <p:sp>
        <p:nvSpPr>
          <p:cNvPr id="4" name="Slide Number Placeholder 3"/>
          <p:cNvSpPr>
            <a:spLocks noGrp="1"/>
          </p:cNvSpPr>
          <p:nvPr>
            <p:ph type="sldNum" sz="quarter" idx="5"/>
          </p:nvPr>
        </p:nvSpPr>
        <p:spPr/>
        <p:txBody>
          <a:bodyPr/>
          <a:lstStyle/>
          <a:p>
            <a:fld id="{F36017D6-5F37-4EE0-949C-4E18E3D2B02E}" type="slidenum">
              <a:rPr lang="nb-NO" smtClean="0"/>
              <a:t>19</a:t>
            </a:fld>
            <a:endParaRPr lang="nb-NO"/>
          </a:p>
        </p:txBody>
      </p:sp>
    </p:spTree>
    <p:extLst>
      <p:ext uri="{BB962C8B-B14F-4D97-AF65-F5344CB8AC3E}">
        <p14:creationId xmlns:p14="http://schemas.microsoft.com/office/powerpoint/2010/main" val="6678578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dirty="0"/>
              <a:t>Planteplankton har en ganske definert årlig syklus i Oslofjorden. </a:t>
            </a:r>
          </a:p>
          <a:p>
            <a:r>
              <a:rPr lang="nb-NO" dirty="0"/>
              <a:t>En stor våroppblomstring som kommer i februar-mars, deretter en økning om sommeren og igjen en mindre oppblomstring om høsten. Det som er spesielt i år er mengden planteplankton, en oppblomstring avløser en annen og nå i oktober var det igjen anløp til en stor oppblomstring særlig i indre deler av fjorden. </a:t>
            </a:r>
          </a:p>
        </p:txBody>
      </p:sp>
      <p:sp>
        <p:nvSpPr>
          <p:cNvPr id="4" name="Slide Number Placeholder 3"/>
          <p:cNvSpPr>
            <a:spLocks noGrp="1"/>
          </p:cNvSpPr>
          <p:nvPr>
            <p:ph type="sldNum" sz="quarter" idx="5"/>
          </p:nvPr>
        </p:nvSpPr>
        <p:spPr/>
        <p:txBody>
          <a:bodyPr/>
          <a:lstStyle/>
          <a:p>
            <a:fld id="{F36017D6-5F37-4EE0-949C-4E18E3D2B02E}" type="slidenum">
              <a:rPr lang="nb-NO" smtClean="0"/>
              <a:t>20</a:t>
            </a:fld>
            <a:endParaRPr lang="nb-NO"/>
          </a:p>
        </p:txBody>
      </p:sp>
    </p:spTree>
    <p:extLst>
      <p:ext uri="{BB962C8B-B14F-4D97-AF65-F5344CB8AC3E}">
        <p14:creationId xmlns:p14="http://schemas.microsoft.com/office/powerpoint/2010/main" val="32076308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dirty="0"/>
          </a:p>
        </p:txBody>
      </p:sp>
      <p:sp>
        <p:nvSpPr>
          <p:cNvPr id="4" name="Slide Number Placeholder 3"/>
          <p:cNvSpPr>
            <a:spLocks noGrp="1"/>
          </p:cNvSpPr>
          <p:nvPr>
            <p:ph type="sldNum" sz="quarter" idx="5"/>
          </p:nvPr>
        </p:nvSpPr>
        <p:spPr/>
        <p:txBody>
          <a:bodyPr/>
          <a:lstStyle/>
          <a:p>
            <a:fld id="{F36017D6-5F37-4EE0-949C-4E18E3D2B02E}" type="slidenum">
              <a:rPr lang="nb-NO" smtClean="0"/>
              <a:t>31</a:t>
            </a:fld>
            <a:endParaRPr lang="nb-NO"/>
          </a:p>
        </p:txBody>
      </p:sp>
    </p:spTree>
    <p:extLst>
      <p:ext uri="{BB962C8B-B14F-4D97-AF65-F5344CB8AC3E}">
        <p14:creationId xmlns:p14="http://schemas.microsoft.com/office/powerpoint/2010/main" val="13723863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263" rtl="0" eaLnBrk="1" fontAlgn="auto" latinLnBrk="0" hangingPunct="1">
              <a:lnSpc>
                <a:spcPct val="100000"/>
              </a:lnSpc>
              <a:spcBef>
                <a:spcPts val="0"/>
              </a:spcBef>
              <a:spcAft>
                <a:spcPts val="0"/>
              </a:spcAft>
              <a:buClrTx/>
              <a:buSzTx/>
              <a:buFontTx/>
              <a:buNone/>
              <a:tabLst/>
              <a:defRPr/>
            </a:pPr>
            <a:r>
              <a:rPr lang="nb-NO" sz="1200" dirty="0">
                <a:latin typeface="Calibri" panose="020F0502020204030204" pitchFamily="34" charset="0"/>
                <a:cs typeface="Calibri" panose="020F0502020204030204" pitchFamily="34" charset="0"/>
              </a:rPr>
              <a:t>I februar var dyreplanktonsamfunnet dominert slektene og artene av hoppekrepsene </a:t>
            </a:r>
            <a:r>
              <a:rPr lang="nb-NO" sz="1200" dirty="0" err="1">
                <a:latin typeface="Calibri" panose="020F0502020204030204" pitchFamily="34" charset="0"/>
                <a:cs typeface="Calibri" panose="020F0502020204030204" pitchFamily="34" charset="0"/>
              </a:rPr>
              <a:t>Microcalanus</a:t>
            </a:r>
            <a:r>
              <a:rPr lang="nb-NO" sz="1200" dirty="0">
                <a:latin typeface="Calibri" panose="020F0502020204030204" pitchFamily="34" charset="0"/>
                <a:cs typeface="Calibri" panose="020F0502020204030204" pitchFamily="34" charset="0"/>
              </a:rPr>
              <a:t> </a:t>
            </a:r>
            <a:r>
              <a:rPr lang="nb-NO" sz="1200" dirty="0" err="1">
                <a:latin typeface="Calibri" panose="020F0502020204030204" pitchFamily="34" charset="0"/>
                <a:cs typeface="Calibri" panose="020F0502020204030204" pitchFamily="34" charset="0"/>
              </a:rPr>
              <a:t>spp</a:t>
            </a:r>
            <a:r>
              <a:rPr lang="nb-NO" sz="1200" dirty="0">
                <a:latin typeface="Calibri" panose="020F0502020204030204" pitchFamily="34" charset="0"/>
                <a:cs typeface="Calibri" panose="020F0502020204030204" pitchFamily="34" charset="0"/>
              </a:rPr>
              <a:t>., </a:t>
            </a:r>
            <a:r>
              <a:rPr lang="nb-NO" sz="1200" dirty="0" err="1">
                <a:latin typeface="Calibri" panose="020F0502020204030204" pitchFamily="34" charset="0"/>
                <a:cs typeface="Calibri" panose="020F0502020204030204" pitchFamily="34" charset="0"/>
              </a:rPr>
              <a:t>Oithona</a:t>
            </a:r>
            <a:r>
              <a:rPr lang="nb-NO" sz="1200" dirty="0">
                <a:latin typeface="Calibri" panose="020F0502020204030204" pitchFamily="34" charset="0"/>
                <a:cs typeface="Calibri" panose="020F0502020204030204" pitchFamily="34" charset="0"/>
              </a:rPr>
              <a:t> similis, </a:t>
            </a:r>
            <a:r>
              <a:rPr lang="nb-NO" sz="1200" dirty="0" err="1">
                <a:latin typeface="Calibri" panose="020F0502020204030204" pitchFamily="34" charset="0"/>
                <a:cs typeface="Calibri" panose="020F0502020204030204" pitchFamily="34" charset="0"/>
              </a:rPr>
              <a:t>Calanus</a:t>
            </a:r>
            <a:r>
              <a:rPr lang="nb-NO" sz="1200" dirty="0">
                <a:latin typeface="Calibri" panose="020F0502020204030204" pitchFamily="34" charset="0"/>
                <a:cs typeface="Calibri" panose="020F0502020204030204" pitchFamily="34" charset="0"/>
              </a:rPr>
              <a:t> </a:t>
            </a:r>
            <a:r>
              <a:rPr lang="nb-NO" sz="1200" dirty="0" err="1">
                <a:latin typeface="Calibri" panose="020F0502020204030204" pitchFamily="34" charset="0"/>
                <a:cs typeface="Calibri" panose="020F0502020204030204" pitchFamily="34" charset="0"/>
              </a:rPr>
              <a:t>spp</a:t>
            </a:r>
            <a:r>
              <a:rPr lang="nb-NO" sz="1200" dirty="0">
                <a:latin typeface="Calibri" panose="020F0502020204030204" pitchFamily="34" charset="0"/>
                <a:cs typeface="Calibri" panose="020F0502020204030204" pitchFamily="34" charset="0"/>
              </a:rPr>
              <a:t>. (voksne og </a:t>
            </a:r>
            <a:r>
              <a:rPr lang="nb-NO" sz="1200" dirty="0" err="1">
                <a:latin typeface="Calibri" panose="020F0502020204030204" pitchFamily="34" charset="0"/>
                <a:cs typeface="Calibri" panose="020F0502020204030204" pitchFamily="34" charset="0"/>
              </a:rPr>
              <a:t>coepodittstadier</a:t>
            </a:r>
            <a:r>
              <a:rPr lang="nb-NO" sz="1200" dirty="0">
                <a:latin typeface="Calibri" panose="020F0502020204030204" pitchFamily="34" charset="0"/>
                <a:cs typeface="Calibri" panose="020F0502020204030204" pitchFamily="34" charset="0"/>
              </a:rPr>
              <a:t>) og </a:t>
            </a:r>
            <a:r>
              <a:rPr lang="nb-NO" sz="1200" dirty="0" err="1">
                <a:latin typeface="Calibri" panose="020F0502020204030204" pitchFamily="34" charset="0"/>
                <a:cs typeface="Calibri" panose="020F0502020204030204" pitchFamily="34" charset="0"/>
              </a:rPr>
              <a:t>Triconia</a:t>
            </a:r>
            <a:r>
              <a:rPr lang="nb-NO" sz="1200" dirty="0">
                <a:latin typeface="Calibri" panose="020F0502020204030204" pitchFamily="34" charset="0"/>
                <a:cs typeface="Calibri" panose="020F0502020204030204" pitchFamily="34" charset="0"/>
              </a:rPr>
              <a:t> </a:t>
            </a:r>
            <a:r>
              <a:rPr lang="nb-NO" sz="1200" dirty="0" err="1">
                <a:latin typeface="Calibri" panose="020F0502020204030204" pitchFamily="34" charset="0"/>
                <a:cs typeface="Calibri" panose="020F0502020204030204" pitchFamily="34" charset="0"/>
              </a:rPr>
              <a:t>borealis</a:t>
            </a:r>
            <a:r>
              <a:rPr lang="nb-NO" sz="1200" dirty="0">
                <a:latin typeface="Calibri" panose="020F0502020204030204" pitchFamily="34" charset="0"/>
                <a:cs typeface="Calibri" panose="020F0502020204030204" pitchFamily="34" charset="0"/>
              </a:rPr>
              <a:t> samlet sett utgjorde de 78% av individene i dyreplanktonsamfunnet. I april dominerte arten og slekten </a:t>
            </a:r>
            <a:r>
              <a:rPr lang="nb-NO" sz="1200" dirty="0" err="1">
                <a:latin typeface="Calibri" panose="020F0502020204030204" pitchFamily="34" charset="0"/>
                <a:cs typeface="Calibri" panose="020F0502020204030204" pitchFamily="34" charset="0"/>
              </a:rPr>
              <a:t>Oithina</a:t>
            </a:r>
            <a:r>
              <a:rPr lang="nb-NO" sz="1200" dirty="0">
                <a:latin typeface="Calibri" panose="020F0502020204030204" pitchFamily="34" charset="0"/>
                <a:cs typeface="Calibri" panose="020F0502020204030204" pitchFamily="34" charset="0"/>
              </a:rPr>
              <a:t> similis, </a:t>
            </a:r>
            <a:r>
              <a:rPr lang="nb-NO" sz="1200" dirty="0" err="1">
                <a:latin typeface="Calibri" panose="020F0502020204030204" pitchFamily="34" charset="0"/>
                <a:cs typeface="Calibri" panose="020F0502020204030204" pitchFamily="34" charset="0"/>
              </a:rPr>
              <a:t>Calanus</a:t>
            </a:r>
            <a:r>
              <a:rPr lang="nb-NO" sz="1200" dirty="0">
                <a:latin typeface="Calibri" panose="020F0502020204030204" pitchFamily="34" charset="0"/>
                <a:cs typeface="Calibri" panose="020F0502020204030204" pitchFamily="34" charset="0"/>
              </a:rPr>
              <a:t> </a:t>
            </a:r>
            <a:r>
              <a:rPr lang="nb-NO" sz="1200" dirty="0" err="1">
                <a:latin typeface="Calibri" panose="020F0502020204030204" pitchFamily="34" charset="0"/>
                <a:cs typeface="Calibri" panose="020F0502020204030204" pitchFamily="34" charset="0"/>
              </a:rPr>
              <a:t>spp</a:t>
            </a:r>
            <a:r>
              <a:rPr lang="nb-NO" sz="1200" dirty="0">
                <a:latin typeface="Calibri" panose="020F0502020204030204" pitchFamily="34" charset="0"/>
                <a:cs typeface="Calibri" panose="020F0502020204030204" pitchFamily="34" charset="0"/>
              </a:rPr>
              <a:t>. (</a:t>
            </a:r>
            <a:r>
              <a:rPr lang="nb-NO" sz="1200" dirty="0" err="1">
                <a:latin typeface="Calibri" panose="020F0502020204030204" pitchFamily="34" charset="0"/>
                <a:cs typeface="Calibri" panose="020F0502020204030204" pitchFamily="34" charset="0"/>
              </a:rPr>
              <a:t>copepodittstadie</a:t>
            </a:r>
            <a:r>
              <a:rPr lang="nb-NO" sz="1200" dirty="0">
                <a:latin typeface="Calibri" panose="020F0502020204030204" pitchFamily="34" charset="0"/>
                <a:cs typeface="Calibri" panose="020F0502020204030204" pitchFamily="34" charset="0"/>
              </a:rPr>
              <a:t>) av hoppekreps og vannloppen </a:t>
            </a:r>
            <a:r>
              <a:rPr lang="nb-NO" sz="1200" dirty="0" err="1">
                <a:latin typeface="Calibri" panose="020F0502020204030204" pitchFamily="34" charset="0"/>
                <a:cs typeface="Calibri" panose="020F0502020204030204" pitchFamily="34" charset="0"/>
              </a:rPr>
              <a:t>Evadne</a:t>
            </a:r>
            <a:r>
              <a:rPr lang="nb-NO" sz="1200" dirty="0">
                <a:latin typeface="Calibri" panose="020F0502020204030204" pitchFamily="34" charset="0"/>
                <a:cs typeface="Calibri" panose="020F0502020204030204" pitchFamily="34" charset="0"/>
              </a:rPr>
              <a:t> </a:t>
            </a:r>
            <a:r>
              <a:rPr lang="nb-NO" sz="1200" dirty="0" err="1">
                <a:latin typeface="Calibri" panose="020F0502020204030204" pitchFamily="34" charset="0"/>
                <a:cs typeface="Calibri" panose="020F0502020204030204" pitchFamily="34" charset="0"/>
              </a:rPr>
              <a:t>normanii</a:t>
            </a:r>
            <a:r>
              <a:rPr lang="nb-NO" sz="1200" dirty="0">
                <a:latin typeface="Calibri" panose="020F0502020204030204" pitchFamily="34" charset="0"/>
                <a:cs typeface="Calibri" panose="020F0502020204030204" pitchFamily="34" charset="0"/>
              </a:rPr>
              <a:t>, Figur 3b), samlet sett utgjorde disse 37% av dyreplanktonsamfunnet. I mai dominerte </a:t>
            </a:r>
            <a:r>
              <a:rPr lang="nb-NO" sz="1200" dirty="0" err="1">
                <a:latin typeface="Calibri" panose="020F0502020204030204" pitchFamily="34" charset="0"/>
                <a:cs typeface="Calibri" panose="020F0502020204030204" pitchFamily="34" charset="0"/>
              </a:rPr>
              <a:t>copepodittstader</a:t>
            </a:r>
            <a:r>
              <a:rPr lang="nb-NO" sz="1200" dirty="0">
                <a:latin typeface="Calibri" panose="020F0502020204030204" pitchFamily="34" charset="0"/>
                <a:cs typeface="Calibri" panose="020F0502020204030204" pitchFamily="34" charset="0"/>
              </a:rPr>
              <a:t> av hoppekrepsslektene </a:t>
            </a:r>
            <a:r>
              <a:rPr lang="nb-NO" sz="1200" dirty="0" err="1">
                <a:latin typeface="Calibri" panose="020F0502020204030204" pitchFamily="34" charset="0"/>
                <a:cs typeface="Calibri" panose="020F0502020204030204" pitchFamily="34" charset="0"/>
              </a:rPr>
              <a:t>Oithona</a:t>
            </a:r>
            <a:r>
              <a:rPr lang="nb-NO" sz="1200" dirty="0">
                <a:latin typeface="Calibri" panose="020F0502020204030204" pitchFamily="34" charset="0"/>
                <a:cs typeface="Calibri" panose="020F0502020204030204" pitchFamily="34" charset="0"/>
              </a:rPr>
              <a:t> </a:t>
            </a:r>
            <a:r>
              <a:rPr lang="nb-NO" sz="1200" dirty="0" err="1">
                <a:latin typeface="Calibri" panose="020F0502020204030204" pitchFamily="34" charset="0"/>
                <a:cs typeface="Calibri" panose="020F0502020204030204" pitchFamily="34" charset="0"/>
              </a:rPr>
              <a:t>spp</a:t>
            </a:r>
            <a:r>
              <a:rPr lang="nb-NO" sz="1200" dirty="0">
                <a:latin typeface="Calibri" panose="020F0502020204030204" pitchFamily="34" charset="0"/>
                <a:cs typeface="Calibri" panose="020F0502020204030204" pitchFamily="34" charset="0"/>
              </a:rPr>
              <a:t>. og </a:t>
            </a:r>
            <a:r>
              <a:rPr lang="nb-NO" sz="1200" dirty="0" err="1">
                <a:latin typeface="Calibri" panose="020F0502020204030204" pitchFamily="34" charset="0"/>
                <a:cs typeface="Calibri" panose="020F0502020204030204" pitchFamily="34" charset="0"/>
              </a:rPr>
              <a:t>Temora</a:t>
            </a:r>
            <a:r>
              <a:rPr lang="nb-NO" sz="1200" dirty="0">
                <a:latin typeface="Calibri" panose="020F0502020204030204" pitchFamily="34" charset="0"/>
                <a:cs typeface="Calibri" panose="020F0502020204030204" pitchFamily="34" charset="0"/>
              </a:rPr>
              <a:t> </a:t>
            </a:r>
            <a:r>
              <a:rPr lang="nb-NO" sz="1200" dirty="0" err="1">
                <a:latin typeface="Calibri" panose="020F0502020204030204" pitchFamily="34" charset="0"/>
                <a:cs typeface="Calibri" panose="020F0502020204030204" pitchFamily="34" charset="0"/>
              </a:rPr>
              <a:t>sp</a:t>
            </a:r>
            <a:r>
              <a:rPr lang="nb-NO" sz="1200" dirty="0">
                <a:latin typeface="Calibri" panose="020F0502020204030204" pitchFamily="34" charset="0"/>
                <a:cs typeface="Calibri" panose="020F0502020204030204" pitchFamily="34" charset="0"/>
              </a:rPr>
              <a:t>. (trolig </a:t>
            </a:r>
            <a:r>
              <a:rPr lang="nb-NO" sz="1200" dirty="0" err="1">
                <a:latin typeface="Calibri" panose="020F0502020204030204" pitchFamily="34" charset="0"/>
                <a:cs typeface="Calibri" panose="020F0502020204030204" pitchFamily="34" charset="0"/>
              </a:rPr>
              <a:t>Temora</a:t>
            </a:r>
            <a:r>
              <a:rPr lang="nb-NO" sz="1200" dirty="0">
                <a:latin typeface="Calibri" panose="020F0502020204030204" pitchFamily="34" charset="0"/>
                <a:cs typeface="Calibri" panose="020F0502020204030204" pitchFamily="34" charset="0"/>
              </a:rPr>
              <a:t> </a:t>
            </a:r>
            <a:r>
              <a:rPr lang="nb-NO" sz="1200" dirty="0" err="1">
                <a:latin typeface="Calibri" panose="020F0502020204030204" pitchFamily="34" charset="0"/>
                <a:cs typeface="Calibri" panose="020F0502020204030204" pitchFamily="34" charset="0"/>
              </a:rPr>
              <a:t>longicornis</a:t>
            </a:r>
            <a:r>
              <a:rPr lang="nb-NO" sz="1200" dirty="0">
                <a:latin typeface="Calibri" panose="020F0502020204030204" pitchFamily="34" charset="0"/>
                <a:cs typeface="Calibri" panose="020F0502020204030204" pitchFamily="34" charset="0"/>
              </a:rPr>
              <a:t>) og vannloppen </a:t>
            </a:r>
            <a:r>
              <a:rPr lang="nb-NO" sz="1200" dirty="0" err="1">
                <a:latin typeface="Calibri" panose="020F0502020204030204" pitchFamily="34" charset="0"/>
                <a:cs typeface="Calibri" panose="020F0502020204030204" pitchFamily="34" charset="0"/>
              </a:rPr>
              <a:t>Evadne</a:t>
            </a:r>
            <a:r>
              <a:rPr lang="nb-NO" sz="1200" dirty="0">
                <a:latin typeface="Calibri" panose="020F0502020204030204" pitchFamily="34" charset="0"/>
                <a:cs typeface="Calibri" panose="020F0502020204030204" pitchFamily="34" charset="0"/>
              </a:rPr>
              <a:t> </a:t>
            </a:r>
            <a:r>
              <a:rPr lang="nb-NO" sz="1200" dirty="0" err="1">
                <a:latin typeface="Calibri" panose="020F0502020204030204" pitchFamily="34" charset="0"/>
                <a:cs typeface="Calibri" panose="020F0502020204030204" pitchFamily="34" charset="0"/>
              </a:rPr>
              <a:t>normanii</a:t>
            </a:r>
            <a:r>
              <a:rPr lang="nb-NO" sz="1200" dirty="0">
                <a:latin typeface="Calibri" panose="020F0502020204030204" pitchFamily="34" charset="0"/>
                <a:cs typeface="Calibri" panose="020F0502020204030204" pitchFamily="34" charset="0"/>
              </a:rPr>
              <a:t> totalt sett utgjorde disse artene og slektene 52% av individene i dyreplanktonsamfunnet. Artene og slektene som er oppgitt her er de som utgjorde &gt;10% av individene i prøven for hver av prøvetakingsmånedene. Utfyllende tolkninger og resultater vil komme i hovedrapporten</a:t>
            </a:r>
          </a:p>
          <a:p>
            <a:endParaRPr lang="en-US" dirty="0"/>
          </a:p>
        </p:txBody>
      </p:sp>
      <p:sp>
        <p:nvSpPr>
          <p:cNvPr id="4" name="Slide Number Placeholder 3"/>
          <p:cNvSpPr>
            <a:spLocks noGrp="1"/>
          </p:cNvSpPr>
          <p:nvPr>
            <p:ph type="sldNum" sz="quarter" idx="5"/>
          </p:nvPr>
        </p:nvSpPr>
        <p:spPr/>
        <p:txBody>
          <a:bodyPr/>
          <a:lstStyle/>
          <a:p>
            <a:fld id="{F36017D6-5F37-4EE0-949C-4E18E3D2B02E}" type="slidenum">
              <a:rPr lang="nb-NO" smtClean="0"/>
              <a:t>5</a:t>
            </a:fld>
            <a:endParaRPr lang="nb-NO"/>
          </a:p>
        </p:txBody>
      </p:sp>
    </p:spTree>
    <p:extLst>
      <p:ext uri="{BB962C8B-B14F-4D97-AF65-F5344CB8AC3E}">
        <p14:creationId xmlns:p14="http://schemas.microsoft.com/office/powerpoint/2010/main" val="11409256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263" rtl="0" eaLnBrk="1" fontAlgn="auto" latinLnBrk="0" hangingPunct="1">
              <a:lnSpc>
                <a:spcPct val="100000"/>
              </a:lnSpc>
              <a:spcBef>
                <a:spcPts val="0"/>
              </a:spcBef>
              <a:spcAft>
                <a:spcPts val="0"/>
              </a:spcAft>
              <a:buClrTx/>
              <a:buSzTx/>
              <a:buFontTx/>
              <a:buNone/>
              <a:tabLst/>
              <a:defRPr/>
            </a:pPr>
            <a:r>
              <a:rPr lang="nb-NO" sz="1200" dirty="0">
                <a:latin typeface="Calibri" panose="020F0502020204030204" pitchFamily="34" charset="0"/>
                <a:cs typeface="Calibri" panose="020F0502020204030204" pitchFamily="34" charset="0"/>
              </a:rPr>
              <a:t>I februar var dyreplanktonsamfunnet dominert slektene og artene av hoppekrepsene </a:t>
            </a:r>
            <a:r>
              <a:rPr lang="nb-NO" sz="1200" dirty="0" err="1">
                <a:latin typeface="Calibri" panose="020F0502020204030204" pitchFamily="34" charset="0"/>
                <a:cs typeface="Calibri" panose="020F0502020204030204" pitchFamily="34" charset="0"/>
              </a:rPr>
              <a:t>Microcalanus</a:t>
            </a:r>
            <a:r>
              <a:rPr lang="nb-NO" sz="1200" dirty="0">
                <a:latin typeface="Calibri" panose="020F0502020204030204" pitchFamily="34" charset="0"/>
                <a:cs typeface="Calibri" panose="020F0502020204030204" pitchFamily="34" charset="0"/>
              </a:rPr>
              <a:t> </a:t>
            </a:r>
            <a:r>
              <a:rPr lang="nb-NO" sz="1200" dirty="0" err="1">
                <a:latin typeface="Calibri" panose="020F0502020204030204" pitchFamily="34" charset="0"/>
                <a:cs typeface="Calibri" panose="020F0502020204030204" pitchFamily="34" charset="0"/>
              </a:rPr>
              <a:t>spp</a:t>
            </a:r>
            <a:r>
              <a:rPr lang="nb-NO" sz="1200" dirty="0">
                <a:latin typeface="Calibri" panose="020F0502020204030204" pitchFamily="34" charset="0"/>
                <a:cs typeface="Calibri" panose="020F0502020204030204" pitchFamily="34" charset="0"/>
              </a:rPr>
              <a:t>., </a:t>
            </a:r>
            <a:r>
              <a:rPr lang="nb-NO" sz="1200" dirty="0" err="1">
                <a:latin typeface="Calibri" panose="020F0502020204030204" pitchFamily="34" charset="0"/>
                <a:cs typeface="Calibri" panose="020F0502020204030204" pitchFamily="34" charset="0"/>
              </a:rPr>
              <a:t>Oithona</a:t>
            </a:r>
            <a:r>
              <a:rPr lang="nb-NO" sz="1200" dirty="0">
                <a:latin typeface="Calibri" panose="020F0502020204030204" pitchFamily="34" charset="0"/>
                <a:cs typeface="Calibri" panose="020F0502020204030204" pitchFamily="34" charset="0"/>
              </a:rPr>
              <a:t> similis, </a:t>
            </a:r>
            <a:r>
              <a:rPr lang="nb-NO" sz="1200" dirty="0" err="1">
                <a:latin typeface="Calibri" panose="020F0502020204030204" pitchFamily="34" charset="0"/>
                <a:cs typeface="Calibri" panose="020F0502020204030204" pitchFamily="34" charset="0"/>
              </a:rPr>
              <a:t>Calanus</a:t>
            </a:r>
            <a:r>
              <a:rPr lang="nb-NO" sz="1200" dirty="0">
                <a:latin typeface="Calibri" panose="020F0502020204030204" pitchFamily="34" charset="0"/>
                <a:cs typeface="Calibri" panose="020F0502020204030204" pitchFamily="34" charset="0"/>
              </a:rPr>
              <a:t> </a:t>
            </a:r>
            <a:r>
              <a:rPr lang="nb-NO" sz="1200" dirty="0" err="1">
                <a:latin typeface="Calibri" panose="020F0502020204030204" pitchFamily="34" charset="0"/>
                <a:cs typeface="Calibri" panose="020F0502020204030204" pitchFamily="34" charset="0"/>
              </a:rPr>
              <a:t>spp</a:t>
            </a:r>
            <a:r>
              <a:rPr lang="nb-NO" sz="1200" dirty="0">
                <a:latin typeface="Calibri" panose="020F0502020204030204" pitchFamily="34" charset="0"/>
                <a:cs typeface="Calibri" panose="020F0502020204030204" pitchFamily="34" charset="0"/>
              </a:rPr>
              <a:t>. (voksne og </a:t>
            </a:r>
            <a:r>
              <a:rPr lang="nb-NO" sz="1200" dirty="0" err="1">
                <a:latin typeface="Calibri" panose="020F0502020204030204" pitchFamily="34" charset="0"/>
                <a:cs typeface="Calibri" panose="020F0502020204030204" pitchFamily="34" charset="0"/>
              </a:rPr>
              <a:t>coepodittstadier</a:t>
            </a:r>
            <a:r>
              <a:rPr lang="nb-NO" sz="1200" dirty="0">
                <a:latin typeface="Calibri" panose="020F0502020204030204" pitchFamily="34" charset="0"/>
                <a:cs typeface="Calibri" panose="020F0502020204030204" pitchFamily="34" charset="0"/>
              </a:rPr>
              <a:t>) og </a:t>
            </a:r>
            <a:r>
              <a:rPr lang="nb-NO" sz="1200" dirty="0" err="1">
                <a:latin typeface="Calibri" panose="020F0502020204030204" pitchFamily="34" charset="0"/>
                <a:cs typeface="Calibri" panose="020F0502020204030204" pitchFamily="34" charset="0"/>
              </a:rPr>
              <a:t>Triconia</a:t>
            </a:r>
            <a:r>
              <a:rPr lang="nb-NO" sz="1200" dirty="0">
                <a:latin typeface="Calibri" panose="020F0502020204030204" pitchFamily="34" charset="0"/>
                <a:cs typeface="Calibri" panose="020F0502020204030204" pitchFamily="34" charset="0"/>
              </a:rPr>
              <a:t> </a:t>
            </a:r>
            <a:r>
              <a:rPr lang="nb-NO" sz="1200" dirty="0" err="1">
                <a:latin typeface="Calibri" panose="020F0502020204030204" pitchFamily="34" charset="0"/>
                <a:cs typeface="Calibri" panose="020F0502020204030204" pitchFamily="34" charset="0"/>
              </a:rPr>
              <a:t>borealis</a:t>
            </a:r>
            <a:r>
              <a:rPr lang="nb-NO" sz="1200" dirty="0">
                <a:latin typeface="Calibri" panose="020F0502020204030204" pitchFamily="34" charset="0"/>
                <a:cs typeface="Calibri" panose="020F0502020204030204" pitchFamily="34" charset="0"/>
              </a:rPr>
              <a:t> samlet sett utgjorde de 78% av individene i dyreplanktonsamfunnet. I april dominerte arten og slekten </a:t>
            </a:r>
            <a:r>
              <a:rPr lang="nb-NO" sz="1200" dirty="0" err="1">
                <a:latin typeface="Calibri" panose="020F0502020204030204" pitchFamily="34" charset="0"/>
                <a:cs typeface="Calibri" panose="020F0502020204030204" pitchFamily="34" charset="0"/>
              </a:rPr>
              <a:t>Oithina</a:t>
            </a:r>
            <a:r>
              <a:rPr lang="nb-NO" sz="1200" dirty="0">
                <a:latin typeface="Calibri" panose="020F0502020204030204" pitchFamily="34" charset="0"/>
                <a:cs typeface="Calibri" panose="020F0502020204030204" pitchFamily="34" charset="0"/>
              </a:rPr>
              <a:t> similis, </a:t>
            </a:r>
            <a:r>
              <a:rPr lang="nb-NO" sz="1200" dirty="0" err="1">
                <a:latin typeface="Calibri" panose="020F0502020204030204" pitchFamily="34" charset="0"/>
                <a:cs typeface="Calibri" panose="020F0502020204030204" pitchFamily="34" charset="0"/>
              </a:rPr>
              <a:t>Calanus</a:t>
            </a:r>
            <a:r>
              <a:rPr lang="nb-NO" sz="1200" dirty="0">
                <a:latin typeface="Calibri" panose="020F0502020204030204" pitchFamily="34" charset="0"/>
                <a:cs typeface="Calibri" panose="020F0502020204030204" pitchFamily="34" charset="0"/>
              </a:rPr>
              <a:t> </a:t>
            </a:r>
            <a:r>
              <a:rPr lang="nb-NO" sz="1200" dirty="0" err="1">
                <a:latin typeface="Calibri" panose="020F0502020204030204" pitchFamily="34" charset="0"/>
                <a:cs typeface="Calibri" panose="020F0502020204030204" pitchFamily="34" charset="0"/>
              </a:rPr>
              <a:t>spp</a:t>
            </a:r>
            <a:r>
              <a:rPr lang="nb-NO" sz="1200" dirty="0">
                <a:latin typeface="Calibri" panose="020F0502020204030204" pitchFamily="34" charset="0"/>
                <a:cs typeface="Calibri" panose="020F0502020204030204" pitchFamily="34" charset="0"/>
              </a:rPr>
              <a:t>. (</a:t>
            </a:r>
            <a:r>
              <a:rPr lang="nb-NO" sz="1200" dirty="0" err="1">
                <a:latin typeface="Calibri" panose="020F0502020204030204" pitchFamily="34" charset="0"/>
                <a:cs typeface="Calibri" panose="020F0502020204030204" pitchFamily="34" charset="0"/>
              </a:rPr>
              <a:t>copepodittstadie</a:t>
            </a:r>
            <a:r>
              <a:rPr lang="nb-NO" sz="1200" dirty="0">
                <a:latin typeface="Calibri" panose="020F0502020204030204" pitchFamily="34" charset="0"/>
                <a:cs typeface="Calibri" panose="020F0502020204030204" pitchFamily="34" charset="0"/>
              </a:rPr>
              <a:t>) av hoppekreps og vannloppen </a:t>
            </a:r>
            <a:r>
              <a:rPr lang="nb-NO" sz="1200" dirty="0" err="1">
                <a:latin typeface="Calibri" panose="020F0502020204030204" pitchFamily="34" charset="0"/>
                <a:cs typeface="Calibri" panose="020F0502020204030204" pitchFamily="34" charset="0"/>
              </a:rPr>
              <a:t>Evadne</a:t>
            </a:r>
            <a:r>
              <a:rPr lang="nb-NO" sz="1200" dirty="0">
                <a:latin typeface="Calibri" panose="020F0502020204030204" pitchFamily="34" charset="0"/>
                <a:cs typeface="Calibri" panose="020F0502020204030204" pitchFamily="34" charset="0"/>
              </a:rPr>
              <a:t> </a:t>
            </a:r>
            <a:r>
              <a:rPr lang="nb-NO" sz="1200" dirty="0" err="1">
                <a:latin typeface="Calibri" panose="020F0502020204030204" pitchFamily="34" charset="0"/>
                <a:cs typeface="Calibri" panose="020F0502020204030204" pitchFamily="34" charset="0"/>
              </a:rPr>
              <a:t>normanii</a:t>
            </a:r>
            <a:r>
              <a:rPr lang="nb-NO" sz="1200" dirty="0">
                <a:latin typeface="Calibri" panose="020F0502020204030204" pitchFamily="34" charset="0"/>
                <a:cs typeface="Calibri" panose="020F0502020204030204" pitchFamily="34" charset="0"/>
              </a:rPr>
              <a:t>, Figur 3b), samlet sett utgjorde disse 37% av dyreplanktonsamfunnet. I mai dominerte </a:t>
            </a:r>
            <a:r>
              <a:rPr lang="nb-NO" sz="1200" dirty="0" err="1">
                <a:latin typeface="Calibri" panose="020F0502020204030204" pitchFamily="34" charset="0"/>
                <a:cs typeface="Calibri" panose="020F0502020204030204" pitchFamily="34" charset="0"/>
              </a:rPr>
              <a:t>copepodittstader</a:t>
            </a:r>
            <a:r>
              <a:rPr lang="nb-NO" sz="1200" dirty="0">
                <a:latin typeface="Calibri" panose="020F0502020204030204" pitchFamily="34" charset="0"/>
                <a:cs typeface="Calibri" panose="020F0502020204030204" pitchFamily="34" charset="0"/>
              </a:rPr>
              <a:t> av hoppekrepsslektene </a:t>
            </a:r>
            <a:r>
              <a:rPr lang="nb-NO" sz="1200" dirty="0" err="1">
                <a:latin typeface="Calibri" panose="020F0502020204030204" pitchFamily="34" charset="0"/>
                <a:cs typeface="Calibri" panose="020F0502020204030204" pitchFamily="34" charset="0"/>
              </a:rPr>
              <a:t>Oithona</a:t>
            </a:r>
            <a:r>
              <a:rPr lang="nb-NO" sz="1200" dirty="0">
                <a:latin typeface="Calibri" panose="020F0502020204030204" pitchFamily="34" charset="0"/>
                <a:cs typeface="Calibri" panose="020F0502020204030204" pitchFamily="34" charset="0"/>
              </a:rPr>
              <a:t> </a:t>
            </a:r>
            <a:r>
              <a:rPr lang="nb-NO" sz="1200" dirty="0" err="1">
                <a:latin typeface="Calibri" panose="020F0502020204030204" pitchFamily="34" charset="0"/>
                <a:cs typeface="Calibri" panose="020F0502020204030204" pitchFamily="34" charset="0"/>
              </a:rPr>
              <a:t>spp</a:t>
            </a:r>
            <a:r>
              <a:rPr lang="nb-NO" sz="1200" dirty="0">
                <a:latin typeface="Calibri" panose="020F0502020204030204" pitchFamily="34" charset="0"/>
                <a:cs typeface="Calibri" panose="020F0502020204030204" pitchFamily="34" charset="0"/>
              </a:rPr>
              <a:t>. og </a:t>
            </a:r>
            <a:r>
              <a:rPr lang="nb-NO" sz="1200" dirty="0" err="1">
                <a:latin typeface="Calibri" panose="020F0502020204030204" pitchFamily="34" charset="0"/>
                <a:cs typeface="Calibri" panose="020F0502020204030204" pitchFamily="34" charset="0"/>
              </a:rPr>
              <a:t>Temora</a:t>
            </a:r>
            <a:r>
              <a:rPr lang="nb-NO" sz="1200" dirty="0">
                <a:latin typeface="Calibri" panose="020F0502020204030204" pitchFamily="34" charset="0"/>
                <a:cs typeface="Calibri" panose="020F0502020204030204" pitchFamily="34" charset="0"/>
              </a:rPr>
              <a:t> </a:t>
            </a:r>
            <a:r>
              <a:rPr lang="nb-NO" sz="1200" dirty="0" err="1">
                <a:latin typeface="Calibri" panose="020F0502020204030204" pitchFamily="34" charset="0"/>
                <a:cs typeface="Calibri" panose="020F0502020204030204" pitchFamily="34" charset="0"/>
              </a:rPr>
              <a:t>sp</a:t>
            </a:r>
            <a:r>
              <a:rPr lang="nb-NO" sz="1200" dirty="0">
                <a:latin typeface="Calibri" panose="020F0502020204030204" pitchFamily="34" charset="0"/>
                <a:cs typeface="Calibri" panose="020F0502020204030204" pitchFamily="34" charset="0"/>
              </a:rPr>
              <a:t>. (trolig </a:t>
            </a:r>
            <a:r>
              <a:rPr lang="nb-NO" sz="1200" dirty="0" err="1">
                <a:latin typeface="Calibri" panose="020F0502020204030204" pitchFamily="34" charset="0"/>
                <a:cs typeface="Calibri" panose="020F0502020204030204" pitchFamily="34" charset="0"/>
              </a:rPr>
              <a:t>Temora</a:t>
            </a:r>
            <a:r>
              <a:rPr lang="nb-NO" sz="1200" dirty="0">
                <a:latin typeface="Calibri" panose="020F0502020204030204" pitchFamily="34" charset="0"/>
                <a:cs typeface="Calibri" panose="020F0502020204030204" pitchFamily="34" charset="0"/>
              </a:rPr>
              <a:t> </a:t>
            </a:r>
            <a:r>
              <a:rPr lang="nb-NO" sz="1200" dirty="0" err="1">
                <a:latin typeface="Calibri" panose="020F0502020204030204" pitchFamily="34" charset="0"/>
                <a:cs typeface="Calibri" panose="020F0502020204030204" pitchFamily="34" charset="0"/>
              </a:rPr>
              <a:t>longicornis</a:t>
            </a:r>
            <a:r>
              <a:rPr lang="nb-NO" sz="1200" dirty="0">
                <a:latin typeface="Calibri" panose="020F0502020204030204" pitchFamily="34" charset="0"/>
                <a:cs typeface="Calibri" panose="020F0502020204030204" pitchFamily="34" charset="0"/>
              </a:rPr>
              <a:t>) og vannloppen </a:t>
            </a:r>
            <a:r>
              <a:rPr lang="nb-NO" sz="1200" dirty="0" err="1">
                <a:latin typeface="Calibri" panose="020F0502020204030204" pitchFamily="34" charset="0"/>
                <a:cs typeface="Calibri" panose="020F0502020204030204" pitchFamily="34" charset="0"/>
              </a:rPr>
              <a:t>Evadne</a:t>
            </a:r>
            <a:r>
              <a:rPr lang="nb-NO" sz="1200" dirty="0">
                <a:latin typeface="Calibri" panose="020F0502020204030204" pitchFamily="34" charset="0"/>
                <a:cs typeface="Calibri" panose="020F0502020204030204" pitchFamily="34" charset="0"/>
              </a:rPr>
              <a:t> </a:t>
            </a:r>
            <a:r>
              <a:rPr lang="nb-NO" sz="1200" dirty="0" err="1">
                <a:latin typeface="Calibri" panose="020F0502020204030204" pitchFamily="34" charset="0"/>
                <a:cs typeface="Calibri" panose="020F0502020204030204" pitchFamily="34" charset="0"/>
              </a:rPr>
              <a:t>normanii</a:t>
            </a:r>
            <a:r>
              <a:rPr lang="nb-NO" sz="1200" dirty="0">
                <a:latin typeface="Calibri" panose="020F0502020204030204" pitchFamily="34" charset="0"/>
                <a:cs typeface="Calibri" panose="020F0502020204030204" pitchFamily="34" charset="0"/>
              </a:rPr>
              <a:t> totalt sett utgjorde disse artene og slektene 52% av individene i dyreplanktonsamfunnet. Artene og slektene som er oppgitt her er de som utgjorde &gt;10% av individene i prøven for hver av prøvetakingsmånedene. Utfyllende tolkninger og resultater vil komme i hovedrapporten</a:t>
            </a:r>
          </a:p>
          <a:p>
            <a:endParaRPr lang="en-US" dirty="0"/>
          </a:p>
        </p:txBody>
      </p:sp>
      <p:sp>
        <p:nvSpPr>
          <p:cNvPr id="4" name="Slide Number Placeholder 3"/>
          <p:cNvSpPr>
            <a:spLocks noGrp="1"/>
          </p:cNvSpPr>
          <p:nvPr>
            <p:ph type="sldNum" sz="quarter" idx="5"/>
          </p:nvPr>
        </p:nvSpPr>
        <p:spPr/>
        <p:txBody>
          <a:bodyPr/>
          <a:lstStyle/>
          <a:p>
            <a:fld id="{F36017D6-5F37-4EE0-949C-4E18E3D2B02E}" type="slidenum">
              <a:rPr lang="nb-NO" smtClean="0"/>
              <a:t>6</a:t>
            </a:fld>
            <a:endParaRPr lang="nb-NO"/>
          </a:p>
        </p:txBody>
      </p:sp>
    </p:spTree>
    <p:extLst>
      <p:ext uri="{BB962C8B-B14F-4D97-AF65-F5344CB8AC3E}">
        <p14:creationId xmlns:p14="http://schemas.microsoft.com/office/powerpoint/2010/main" val="9778132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nSpc>
                <a:spcPct val="107000"/>
              </a:lnSpc>
              <a:buFont typeface="+mj-lt"/>
              <a:buNone/>
            </a:pPr>
            <a:r>
              <a:rPr lang="nb-NO" sz="1100" kern="100" dirty="0">
                <a:effectLst/>
                <a:latin typeface="Calibri" panose="020F0502020204030204" pitchFamily="34" charset="0"/>
                <a:ea typeface="Calibri" panose="020F0502020204030204" pitchFamily="34" charset="0"/>
                <a:cs typeface="Times New Roman" panose="02020603050405020304" pitchFamily="18" charset="0"/>
              </a:rPr>
              <a:t>Det har vært mye vær i 2023, noe som har ført med seg mye ferskvann til fjorden. Men hva er egentlig problemet – er ikke vann </a:t>
            </a:r>
            <a:r>
              <a:rPr lang="nb-NO" sz="1100" kern="100" dirty="0" err="1">
                <a:effectLst/>
                <a:latin typeface="Calibri" panose="020F0502020204030204" pitchFamily="34" charset="0"/>
                <a:ea typeface="Calibri" panose="020F0502020204030204" pitchFamily="34" charset="0"/>
                <a:cs typeface="Times New Roman" panose="02020603050405020304" pitchFamily="18" charset="0"/>
              </a:rPr>
              <a:t>vann</a:t>
            </a:r>
            <a:r>
              <a:rPr lang="nb-NO" sz="1100" kern="100" dirty="0">
                <a:effectLst/>
                <a:latin typeface="Calibri" panose="020F0502020204030204" pitchFamily="34" charset="0"/>
                <a:ea typeface="Calibri" panose="020F0502020204030204" pitchFamily="34" charset="0"/>
                <a:cs typeface="Times New Roman" panose="02020603050405020304" pitchFamily="18" charset="0"/>
              </a:rPr>
              <a:t>?</a:t>
            </a:r>
          </a:p>
          <a:p>
            <a:pPr marL="0" lvl="0" indent="0">
              <a:lnSpc>
                <a:spcPct val="107000"/>
              </a:lnSpc>
              <a:buFont typeface="+mj-lt"/>
              <a:buNone/>
            </a:pPr>
            <a:r>
              <a:rPr lang="nb-NO" sz="1100" kern="100" dirty="0">
                <a:effectLst/>
                <a:latin typeface="Calibri" panose="020F0502020204030204" pitchFamily="34" charset="0"/>
                <a:ea typeface="Calibri" panose="020F0502020204030204" pitchFamily="34" charset="0"/>
                <a:cs typeface="Times New Roman" panose="02020603050405020304" pitchFamily="18" charset="0"/>
              </a:rPr>
              <a:t>Vann er vann, men det vannet som kommer med elvene har andre egenskaper enn det vannet som allerede er i fjorden.</a:t>
            </a:r>
          </a:p>
          <a:p>
            <a:pPr marL="742950" lvl="1" indent="-285750">
              <a:lnSpc>
                <a:spcPct val="107000"/>
              </a:lnSpc>
              <a:buFont typeface="Symbol" panose="05050102010706020507" pitchFamily="18" charset="2"/>
              <a:buChar char=""/>
            </a:pPr>
            <a:r>
              <a:rPr lang="nb-NO" sz="1100" kern="100" dirty="0">
                <a:effectLst/>
                <a:latin typeface="Calibri" panose="020F0502020204030204" pitchFamily="34" charset="0"/>
                <a:ea typeface="Calibri" panose="020F0502020204030204" pitchFamily="34" charset="0"/>
                <a:cs typeface="Times New Roman" panose="02020603050405020304" pitchFamily="18" charset="0"/>
              </a:rPr>
              <a:t>Ferskvannet inneholder store mengder partikler og inneholder mye næringsstoffer, spesielt fosfor og silikat</a:t>
            </a:r>
          </a:p>
          <a:p>
            <a:pPr marL="742950" lvl="1" indent="-285750">
              <a:lnSpc>
                <a:spcPct val="107000"/>
              </a:lnSpc>
              <a:buFont typeface="Symbol" panose="05050102010706020507" pitchFamily="18" charset="2"/>
              <a:buChar char=""/>
            </a:pPr>
            <a:r>
              <a:rPr lang="nb-NO" sz="1100" kern="100" dirty="0">
                <a:effectLst/>
                <a:latin typeface="Calibri" panose="020F0502020204030204" pitchFamily="34" charset="0"/>
                <a:ea typeface="Calibri" panose="020F0502020204030204" pitchFamily="34" charset="0"/>
                <a:cs typeface="Times New Roman" panose="02020603050405020304" pitchFamily="18" charset="0"/>
              </a:rPr>
              <a:t>Vannet inneholder farget stoff, som humusforbindelser og gulstoff, som gjør vannet mørkt og brunt</a:t>
            </a:r>
          </a:p>
          <a:p>
            <a:pPr marL="742950" lvl="1" indent="-285750">
              <a:lnSpc>
                <a:spcPct val="107000"/>
              </a:lnSpc>
              <a:spcAft>
                <a:spcPts val="800"/>
              </a:spcAft>
              <a:buFont typeface="Symbol" panose="05050102010706020507" pitchFamily="18" charset="2"/>
              <a:buChar char=""/>
            </a:pPr>
            <a:r>
              <a:rPr lang="nb-NO" sz="1100" kern="100" dirty="0">
                <a:effectLst/>
                <a:latin typeface="Calibri" panose="020F0502020204030204" pitchFamily="34" charset="0"/>
                <a:ea typeface="Calibri" panose="020F0502020204030204" pitchFamily="34" charset="0"/>
                <a:cs typeface="Times New Roman" panose="02020603050405020304" pitchFamily="18" charset="0"/>
              </a:rPr>
              <a:t>Det er ferskt, noe som påvirker saliniteten i fjorden</a:t>
            </a:r>
          </a:p>
          <a:p>
            <a:pPr marL="68" lvl="0" indent="0">
              <a:lnSpc>
                <a:spcPct val="107000"/>
              </a:lnSpc>
              <a:spcAft>
                <a:spcPts val="800"/>
              </a:spcAft>
              <a:buFont typeface="Symbol" panose="05050102010706020507" pitchFamily="18" charset="2"/>
              <a:buNone/>
            </a:pPr>
            <a:r>
              <a:rPr lang="nb-NO" sz="1100" kern="100" dirty="0">
                <a:effectLst/>
                <a:latin typeface="Calibri" panose="020F0502020204030204" pitchFamily="34" charset="0"/>
                <a:ea typeface="Calibri" panose="020F0502020204030204" pitchFamily="34" charset="0"/>
                <a:cs typeface="Times New Roman" panose="02020603050405020304" pitchFamily="18" charset="0"/>
              </a:rPr>
              <a:t>Dette påvirker fjorden vår, og dette kan vi si noe om fordi vi bedriver omfattende miljøovervåkning.</a:t>
            </a:r>
          </a:p>
        </p:txBody>
      </p:sp>
      <p:sp>
        <p:nvSpPr>
          <p:cNvPr id="4" name="Slide Number Placeholder 3"/>
          <p:cNvSpPr>
            <a:spLocks noGrp="1"/>
          </p:cNvSpPr>
          <p:nvPr>
            <p:ph type="sldNum" sz="quarter" idx="5"/>
          </p:nvPr>
        </p:nvSpPr>
        <p:spPr/>
        <p:txBody>
          <a:bodyPr/>
          <a:lstStyle/>
          <a:p>
            <a:fld id="{F36017D6-5F37-4EE0-949C-4E18E3D2B02E}" type="slidenum">
              <a:rPr lang="nb-NO" smtClean="0"/>
              <a:t>7</a:t>
            </a:fld>
            <a:endParaRPr lang="nb-NO"/>
          </a:p>
        </p:txBody>
      </p:sp>
    </p:spTree>
    <p:extLst>
      <p:ext uri="{BB962C8B-B14F-4D97-AF65-F5344CB8AC3E}">
        <p14:creationId xmlns:p14="http://schemas.microsoft.com/office/powerpoint/2010/main" val="21922212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nSpc>
                <a:spcPct val="107000"/>
              </a:lnSpc>
              <a:spcAft>
                <a:spcPts val="800"/>
              </a:spcAft>
              <a:buFont typeface="+mj-lt"/>
              <a:buNone/>
            </a:pPr>
            <a:r>
              <a:rPr lang="nb-NO" sz="1800" kern="100" dirty="0">
                <a:effectLst/>
                <a:latin typeface="Calibri" panose="020F0502020204030204" pitchFamily="34" charset="0"/>
                <a:ea typeface="Calibri" panose="020F0502020204030204" pitchFamily="34" charset="0"/>
                <a:cs typeface="Times New Roman" panose="02020603050405020304" pitchFamily="18" charset="0"/>
              </a:rPr>
              <a:t>Først vannføring!</a:t>
            </a:r>
          </a:p>
          <a:p>
            <a:pPr marL="0" lvl="0" indent="0">
              <a:lnSpc>
                <a:spcPct val="107000"/>
              </a:lnSpc>
              <a:spcAft>
                <a:spcPts val="800"/>
              </a:spcAft>
              <a:buFont typeface="+mj-lt"/>
              <a:buNone/>
            </a:pPr>
            <a:r>
              <a:rPr lang="nb-NO" sz="1800" kern="100" dirty="0">
                <a:effectLst/>
                <a:latin typeface="Calibri" panose="020F0502020204030204" pitchFamily="34" charset="0"/>
                <a:ea typeface="Calibri" panose="020F0502020204030204" pitchFamily="34" charset="0"/>
                <a:cs typeface="Times New Roman" panose="02020603050405020304" pitchFamily="18" charset="0"/>
              </a:rPr>
              <a:t>Det er hovedsakelig fire store elver som sokner til Oslofjorden: Glomma, Drammenselva, Numedalslågen og Skienselva. Her ser vi vannføringen i disse elvene i 2022 og 2023 og som vi ser har det kommet mye ferskvann ned til fjorden. </a:t>
            </a:r>
          </a:p>
          <a:p>
            <a:pPr marL="0" lvl="0" indent="0">
              <a:lnSpc>
                <a:spcPct val="107000"/>
              </a:lnSpc>
              <a:spcAft>
                <a:spcPts val="800"/>
              </a:spcAft>
              <a:buFont typeface="+mj-lt"/>
              <a:buNone/>
            </a:pPr>
            <a:endParaRPr lang="nb-NO"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nSpc>
                <a:spcPct val="107000"/>
              </a:lnSpc>
              <a:spcAft>
                <a:spcPts val="800"/>
              </a:spcAft>
              <a:buFont typeface="+mj-lt"/>
              <a:buNone/>
            </a:pPr>
            <a:r>
              <a:rPr lang="nb-NO" sz="1800" kern="100" dirty="0">
                <a:effectLst/>
                <a:latin typeface="Calibri" panose="020F0502020204030204" pitchFamily="34" charset="0"/>
                <a:ea typeface="Calibri" panose="020F0502020204030204" pitchFamily="34" charset="0"/>
                <a:cs typeface="Times New Roman" panose="02020603050405020304" pitchFamily="18" charset="0"/>
              </a:rPr>
              <a:t>(Data fra NVE)</a:t>
            </a:r>
          </a:p>
        </p:txBody>
      </p:sp>
      <p:sp>
        <p:nvSpPr>
          <p:cNvPr id="4" name="Slide Number Placeholder 3"/>
          <p:cNvSpPr>
            <a:spLocks noGrp="1"/>
          </p:cNvSpPr>
          <p:nvPr>
            <p:ph type="sldNum" sz="quarter" idx="5"/>
          </p:nvPr>
        </p:nvSpPr>
        <p:spPr/>
        <p:txBody>
          <a:bodyPr/>
          <a:lstStyle/>
          <a:p>
            <a:fld id="{F36017D6-5F37-4EE0-949C-4E18E3D2B02E}" type="slidenum">
              <a:rPr lang="nb-NO" smtClean="0"/>
              <a:t>8</a:t>
            </a:fld>
            <a:endParaRPr lang="nb-NO"/>
          </a:p>
        </p:txBody>
      </p:sp>
    </p:spTree>
    <p:extLst>
      <p:ext uri="{BB962C8B-B14F-4D97-AF65-F5344CB8AC3E}">
        <p14:creationId xmlns:p14="http://schemas.microsoft.com/office/powerpoint/2010/main" val="9542826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nSpc>
                <a:spcPct val="107000"/>
              </a:lnSpc>
              <a:buFont typeface="+mj-lt"/>
              <a:buNone/>
            </a:pPr>
            <a:r>
              <a:rPr lang="nb-NO" sz="1100" kern="100" dirty="0">
                <a:effectLst/>
                <a:latin typeface="Calibri" panose="020F0502020204030204" pitchFamily="34" charset="0"/>
                <a:ea typeface="Calibri" panose="020F0502020204030204" pitchFamily="34" charset="0"/>
                <a:cs typeface="Times New Roman" panose="02020603050405020304" pitchFamily="18" charset="0"/>
              </a:rPr>
              <a:t>Vi begynner med </a:t>
            </a:r>
            <a:r>
              <a:rPr lang="nb-NO" sz="1100" b="1" kern="100" dirty="0">
                <a:effectLst/>
                <a:latin typeface="Calibri" panose="020F0502020204030204" pitchFamily="34" charset="0"/>
                <a:ea typeface="Calibri" panose="020F0502020204030204" pitchFamily="34" charset="0"/>
                <a:cs typeface="Times New Roman" panose="02020603050405020304" pitchFamily="18" charset="0"/>
              </a:rPr>
              <a:t>temperatur</a:t>
            </a:r>
            <a:r>
              <a:rPr lang="nb-NO" sz="1100" kern="100" dirty="0">
                <a:effectLst/>
                <a:latin typeface="Calibri" panose="020F0502020204030204" pitchFamily="34" charset="0"/>
                <a:ea typeface="Calibri" panose="020F0502020204030204" pitchFamily="34" charset="0"/>
                <a:cs typeface="Times New Roman" panose="02020603050405020304" pitchFamily="18" charset="0"/>
              </a:rPr>
              <a:t>. I dette plottet ser vi overflatetemperaturen i vannet langs ruta til </a:t>
            </a:r>
            <a:r>
              <a:rPr lang="nb-NO" sz="1100" kern="100" dirty="0" err="1">
                <a:effectLst/>
                <a:latin typeface="Calibri" panose="020F0502020204030204" pitchFamily="34" charset="0"/>
                <a:ea typeface="Calibri" panose="020F0502020204030204" pitchFamily="34" charset="0"/>
                <a:cs typeface="Times New Roman" panose="02020603050405020304" pitchFamily="18" charset="0"/>
              </a:rPr>
              <a:t>Color</a:t>
            </a:r>
            <a:r>
              <a:rPr lang="nb-NO" sz="1100" kern="100" dirty="0">
                <a:effectLst/>
                <a:latin typeface="Calibri" panose="020F0502020204030204" pitchFamily="34" charset="0"/>
                <a:ea typeface="Calibri" panose="020F0502020204030204" pitchFamily="34" charset="0"/>
                <a:cs typeface="Times New Roman" panose="02020603050405020304" pitchFamily="18" charset="0"/>
              </a:rPr>
              <a:t> Fantasy så langt i 2023. På Y-aksen har vi breddegrad, slik at dette plottet viser data fra Koster (nederst) til Oslo Havn (øverst). Selve målingene er presentert som en fargeskala på høyre side.</a:t>
            </a:r>
          </a:p>
          <a:p>
            <a:pPr marL="742950" lvl="1" indent="-285750">
              <a:lnSpc>
                <a:spcPct val="107000"/>
              </a:lnSpc>
              <a:buFont typeface="Symbol" panose="05050102010706020507" pitchFamily="18" charset="2"/>
              <a:buChar char=""/>
            </a:pPr>
            <a:r>
              <a:rPr lang="nb-NO" sz="1100" kern="100" dirty="0">
                <a:effectLst/>
                <a:latin typeface="Calibri" panose="020F0502020204030204" pitchFamily="34" charset="0"/>
                <a:ea typeface="Calibri" panose="020F0502020204030204" pitchFamily="34" charset="0"/>
                <a:cs typeface="Times New Roman" panose="02020603050405020304" pitchFamily="18" charset="0"/>
              </a:rPr>
              <a:t>Det har vært en varm sommer, med flere perioder der temperaturen i vannet har vært oppe i 25 grader, også midt i fjorden som vi ser her. </a:t>
            </a:r>
          </a:p>
          <a:p>
            <a:pPr marL="742950" lvl="1" indent="-285750">
              <a:lnSpc>
                <a:spcPct val="107000"/>
              </a:lnSpc>
              <a:buFont typeface="Symbol" panose="05050102010706020507" pitchFamily="18" charset="2"/>
              <a:buChar char=""/>
            </a:pPr>
            <a:r>
              <a:rPr lang="nb-NO" sz="1100" kern="100" dirty="0">
                <a:effectLst/>
                <a:latin typeface="Calibri" panose="020F0502020204030204" pitchFamily="34" charset="0"/>
                <a:ea typeface="Calibri" panose="020F0502020204030204" pitchFamily="34" charset="0"/>
                <a:cs typeface="Times New Roman" panose="02020603050405020304" pitchFamily="18" charset="0"/>
              </a:rPr>
              <a:t>I august ser vi en nedkjøling, sannsynligvis forårsaket av Hans</a:t>
            </a:r>
          </a:p>
          <a:p>
            <a:pPr marL="742950" lvl="1" indent="-285750">
              <a:lnSpc>
                <a:spcPct val="107000"/>
              </a:lnSpc>
              <a:spcAft>
                <a:spcPts val="800"/>
              </a:spcAft>
              <a:buFont typeface="Symbol" panose="05050102010706020507" pitchFamily="18" charset="2"/>
              <a:buChar char=""/>
            </a:pPr>
            <a:r>
              <a:rPr lang="nb-NO" sz="1100" kern="100" dirty="0">
                <a:effectLst/>
                <a:latin typeface="Calibri" panose="020F0502020204030204" pitchFamily="34" charset="0"/>
                <a:ea typeface="Calibri" panose="020F0502020204030204" pitchFamily="34" charset="0"/>
                <a:cs typeface="Times New Roman" panose="02020603050405020304" pitchFamily="18" charset="0"/>
              </a:rPr>
              <a:t>Normal nedkjøling av vannmassene utover høsten, selv om det holder seg relativt varmt for årstiden.</a:t>
            </a:r>
          </a:p>
          <a:p>
            <a:endParaRPr lang="nb-NO" dirty="0"/>
          </a:p>
        </p:txBody>
      </p:sp>
      <p:sp>
        <p:nvSpPr>
          <p:cNvPr id="4" name="Slide Number Placeholder 3"/>
          <p:cNvSpPr>
            <a:spLocks noGrp="1"/>
          </p:cNvSpPr>
          <p:nvPr>
            <p:ph type="sldNum" sz="quarter" idx="5"/>
          </p:nvPr>
        </p:nvSpPr>
        <p:spPr/>
        <p:txBody>
          <a:bodyPr/>
          <a:lstStyle/>
          <a:p>
            <a:fld id="{F36017D6-5F37-4EE0-949C-4E18E3D2B02E}" type="slidenum">
              <a:rPr lang="nb-NO" smtClean="0"/>
              <a:t>9</a:t>
            </a:fld>
            <a:endParaRPr lang="nb-NO"/>
          </a:p>
        </p:txBody>
      </p:sp>
    </p:spTree>
    <p:extLst>
      <p:ext uri="{BB962C8B-B14F-4D97-AF65-F5344CB8AC3E}">
        <p14:creationId xmlns:p14="http://schemas.microsoft.com/office/powerpoint/2010/main" val="19545567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dirty="0"/>
              <a:t>Her ser vi saltholdigheten, igjen presentert på samme måte. Den mørke blå fargen er full saltholdighet, som for Oslofjorden er rundt 33 PSU. Det er vanlig at vannet blir ferskere på vårparten, men det er veldig uvanlig at det er så ferskt som det er nå i oktober.</a:t>
            </a:r>
          </a:p>
        </p:txBody>
      </p:sp>
      <p:sp>
        <p:nvSpPr>
          <p:cNvPr id="4" name="Slide Number Placeholder 3"/>
          <p:cNvSpPr>
            <a:spLocks noGrp="1"/>
          </p:cNvSpPr>
          <p:nvPr>
            <p:ph type="sldNum" sz="quarter" idx="5"/>
          </p:nvPr>
        </p:nvSpPr>
        <p:spPr/>
        <p:txBody>
          <a:bodyPr/>
          <a:lstStyle/>
          <a:p>
            <a:fld id="{F36017D6-5F37-4EE0-949C-4E18E3D2B02E}" type="slidenum">
              <a:rPr lang="nb-NO" smtClean="0"/>
              <a:t>10</a:t>
            </a:fld>
            <a:endParaRPr lang="nb-NO"/>
          </a:p>
        </p:txBody>
      </p:sp>
    </p:spTree>
    <p:extLst>
      <p:ext uri="{BB962C8B-B14F-4D97-AF65-F5344CB8AC3E}">
        <p14:creationId xmlns:p14="http://schemas.microsoft.com/office/powerpoint/2010/main" val="18051603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sz="1800" dirty="0">
                <a:effectLst/>
                <a:latin typeface="Calibri" panose="020F0502020204030204" pitchFamily="34" charset="0"/>
                <a:ea typeface="Calibri" panose="020F0502020204030204" pitchFamily="34" charset="0"/>
                <a:cs typeface="Times New Roman" panose="02020603050405020304" pitchFamily="18" charset="0"/>
              </a:rPr>
              <a:t>Løst farget stoff i vannet, gjerne kalt gulstoff. Tilføres med ferskvann og i store mengder gjør det vannet brunt. Vi ser som vanlig en økning om våren, men det som er spesielt er de virkelig store mengdene av </a:t>
            </a:r>
            <a:r>
              <a:rPr lang="nb-NO" sz="1800" dirty="0" err="1">
                <a:effectLst/>
                <a:latin typeface="Calibri" panose="020F0502020204030204" pitchFamily="34" charset="0"/>
                <a:ea typeface="Calibri" panose="020F0502020204030204" pitchFamily="34" charset="0"/>
                <a:cs typeface="Times New Roman" panose="02020603050405020304" pitchFamily="18" charset="0"/>
              </a:rPr>
              <a:t>farvet</a:t>
            </a:r>
            <a:r>
              <a:rPr lang="nb-NO" sz="1800" dirty="0">
                <a:effectLst/>
                <a:latin typeface="Calibri" panose="020F0502020204030204" pitchFamily="34" charset="0"/>
                <a:ea typeface="Calibri" panose="020F0502020204030204" pitchFamily="34" charset="0"/>
                <a:cs typeface="Times New Roman" panose="02020603050405020304" pitchFamily="18" charset="0"/>
              </a:rPr>
              <a:t> stoff vi ser denne høsten. </a:t>
            </a:r>
            <a:endParaRPr lang="nb-NO" dirty="0"/>
          </a:p>
        </p:txBody>
      </p:sp>
      <p:sp>
        <p:nvSpPr>
          <p:cNvPr id="4" name="Slide Number Placeholder 3"/>
          <p:cNvSpPr>
            <a:spLocks noGrp="1"/>
          </p:cNvSpPr>
          <p:nvPr>
            <p:ph type="sldNum" sz="quarter" idx="5"/>
          </p:nvPr>
        </p:nvSpPr>
        <p:spPr/>
        <p:txBody>
          <a:bodyPr/>
          <a:lstStyle/>
          <a:p>
            <a:fld id="{F36017D6-5F37-4EE0-949C-4E18E3D2B02E}" type="slidenum">
              <a:rPr lang="nb-NO" smtClean="0"/>
              <a:t>11</a:t>
            </a:fld>
            <a:endParaRPr lang="nb-NO"/>
          </a:p>
        </p:txBody>
      </p:sp>
    </p:spTree>
    <p:extLst>
      <p:ext uri="{BB962C8B-B14F-4D97-AF65-F5344CB8AC3E}">
        <p14:creationId xmlns:p14="http://schemas.microsoft.com/office/powerpoint/2010/main" val="13664696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36017D6-5F37-4EE0-949C-4E18E3D2B02E}" type="slidenum">
              <a:rPr lang="nb-NO" smtClean="0"/>
              <a:t>18</a:t>
            </a:fld>
            <a:endParaRPr lang="nb-NO"/>
          </a:p>
        </p:txBody>
      </p:sp>
    </p:spTree>
    <p:extLst>
      <p:ext uri="{BB962C8B-B14F-4D97-AF65-F5344CB8AC3E}">
        <p14:creationId xmlns:p14="http://schemas.microsoft.com/office/powerpoint/2010/main" val="52061906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10.svg"/><Relationship Id="rId4" Type="http://schemas.openxmlformats.org/officeDocument/2006/relationships/image" Target="../media/image9.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xml"/><Relationship Id="rId5" Type="http://schemas.openxmlformats.org/officeDocument/2006/relationships/image" Target="../media/image10.svg"/><Relationship Id="rId4" Type="http://schemas.openxmlformats.org/officeDocument/2006/relationships/image" Target="../media/image9.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xml"/><Relationship Id="rId5" Type="http://schemas.openxmlformats.org/officeDocument/2006/relationships/image" Target="../media/image10.svg"/><Relationship Id="rId4" Type="http://schemas.openxmlformats.org/officeDocument/2006/relationships/image" Target="../media/image9.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orside #1">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04EE8EEE-5415-F937-D972-E7B6C5DED30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12192000" cy="6857900"/>
          </a:xfrm>
          <a:prstGeom prst="rect">
            <a:avLst/>
          </a:prstGeom>
        </p:spPr>
      </p:pic>
      <p:sp>
        <p:nvSpPr>
          <p:cNvPr id="2" name="Title 1"/>
          <p:cNvSpPr>
            <a:spLocks noGrp="1"/>
          </p:cNvSpPr>
          <p:nvPr>
            <p:ph type="ctrTitle"/>
          </p:nvPr>
        </p:nvSpPr>
        <p:spPr>
          <a:xfrm>
            <a:off x="1126907" y="541484"/>
            <a:ext cx="4468506" cy="2114138"/>
          </a:xfrm>
        </p:spPr>
        <p:txBody>
          <a:bodyPr anchor="b"/>
          <a:lstStyle>
            <a:lvl1pPr algn="l">
              <a:defRPr sz="4751">
                <a:solidFill>
                  <a:schemeClr val="bg2"/>
                </a:solidFill>
              </a:defRPr>
            </a:lvl1pPr>
          </a:lstStyle>
          <a:p>
            <a:r>
              <a:rPr lang="en-US"/>
              <a:t>Click to edit Master title style</a:t>
            </a:r>
            <a:endParaRPr lang="en-US" dirty="0"/>
          </a:p>
        </p:txBody>
      </p:sp>
      <p:sp>
        <p:nvSpPr>
          <p:cNvPr id="3" name="Subtitle 2"/>
          <p:cNvSpPr>
            <a:spLocks noGrp="1"/>
          </p:cNvSpPr>
          <p:nvPr>
            <p:ph type="subTitle" idx="1"/>
          </p:nvPr>
        </p:nvSpPr>
        <p:spPr>
          <a:xfrm>
            <a:off x="1126907" y="2819895"/>
            <a:ext cx="4468506" cy="314193"/>
          </a:xfrm>
        </p:spPr>
        <p:txBody>
          <a:bodyPr/>
          <a:lstStyle>
            <a:lvl1pPr marL="0" indent="0" algn="l">
              <a:buNone/>
              <a:defRPr sz="1750">
                <a:solidFill>
                  <a:schemeClr val="bg2"/>
                </a:solidFill>
              </a:defRPr>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1126907" y="3178004"/>
            <a:ext cx="4468506" cy="250996"/>
          </a:xfrm>
        </p:spPr>
        <p:txBody>
          <a:bodyPr lIns="0" tIns="0" rIns="0" bIns="0" anchor="t"/>
          <a:lstStyle>
            <a:lvl1pPr>
              <a:defRPr sz="1250">
                <a:solidFill>
                  <a:schemeClr val="bg2"/>
                </a:solidFill>
              </a:defRPr>
            </a:lvl1pPr>
          </a:lstStyle>
          <a:p>
            <a:endParaRPr lang="nb-NO" dirty="0"/>
          </a:p>
        </p:txBody>
      </p:sp>
      <p:pic>
        <p:nvPicPr>
          <p:cNvPr id="11" name="Graphic 10">
            <a:extLst>
              <a:ext uri="{FF2B5EF4-FFF2-40B4-BE49-F238E27FC236}">
                <a16:creationId xmlns:a16="http://schemas.microsoft.com/office/drawing/2014/main" id="{76B7A359-D36A-6642-E457-0077BDB4F47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8652426" y="5035006"/>
            <a:ext cx="2464697" cy="712013"/>
          </a:xfrm>
          <a:prstGeom prst="rect">
            <a:avLst/>
          </a:prstGeom>
        </p:spPr>
      </p:pic>
    </p:spTree>
    <p:extLst>
      <p:ext uri="{BB962C8B-B14F-4D97-AF65-F5344CB8AC3E}">
        <p14:creationId xmlns:p14="http://schemas.microsoft.com/office/powerpoint/2010/main" val="42112427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tel og teks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2C8C8-7063-1BC5-B041-79EF126227AF}"/>
              </a:ext>
            </a:extLst>
          </p:cNvPr>
          <p:cNvSpPr>
            <a:spLocks noGrp="1"/>
          </p:cNvSpPr>
          <p:nvPr>
            <p:ph type="title"/>
          </p:nvPr>
        </p:nvSpPr>
        <p:spPr/>
        <p:txBody>
          <a:bodyPr/>
          <a:lstStyle/>
          <a:p>
            <a:r>
              <a:rPr lang="en-US"/>
              <a:t>Click to edit Master title style</a:t>
            </a:r>
            <a:endParaRPr lang="nb-NO"/>
          </a:p>
        </p:txBody>
      </p:sp>
      <p:sp>
        <p:nvSpPr>
          <p:cNvPr id="4" name="Footer Placeholder 3">
            <a:extLst>
              <a:ext uri="{FF2B5EF4-FFF2-40B4-BE49-F238E27FC236}">
                <a16:creationId xmlns:a16="http://schemas.microsoft.com/office/drawing/2014/main" id="{932453A4-B293-5CA1-F209-4BEAA6123E5A}"/>
              </a:ext>
            </a:extLst>
          </p:cNvPr>
          <p:cNvSpPr>
            <a:spLocks noGrp="1"/>
          </p:cNvSpPr>
          <p:nvPr>
            <p:ph type="ftr" sz="quarter" idx="11"/>
          </p:nvPr>
        </p:nvSpPr>
        <p:spPr/>
        <p:txBody>
          <a:bodyPr/>
          <a:lstStyle/>
          <a:p>
            <a:endParaRPr lang="nb-NO" dirty="0"/>
          </a:p>
        </p:txBody>
      </p:sp>
      <p:sp>
        <p:nvSpPr>
          <p:cNvPr id="6" name="Content Placeholder 3">
            <a:extLst>
              <a:ext uri="{FF2B5EF4-FFF2-40B4-BE49-F238E27FC236}">
                <a16:creationId xmlns:a16="http://schemas.microsoft.com/office/drawing/2014/main" id="{B9F3D46E-7029-5E28-875D-177B222CBED5}"/>
              </a:ext>
            </a:extLst>
          </p:cNvPr>
          <p:cNvSpPr>
            <a:spLocks noGrp="1"/>
          </p:cNvSpPr>
          <p:nvPr>
            <p:ph sz="half" idx="2"/>
          </p:nvPr>
        </p:nvSpPr>
        <p:spPr>
          <a:xfrm>
            <a:off x="1130338" y="2486023"/>
            <a:ext cx="9920101" cy="33802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0543255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tel, mellomtittel og teks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2C8C8-7063-1BC5-B041-79EF126227AF}"/>
              </a:ext>
            </a:extLst>
          </p:cNvPr>
          <p:cNvSpPr>
            <a:spLocks noGrp="1"/>
          </p:cNvSpPr>
          <p:nvPr>
            <p:ph type="title"/>
          </p:nvPr>
        </p:nvSpPr>
        <p:spPr/>
        <p:txBody>
          <a:bodyPr/>
          <a:lstStyle/>
          <a:p>
            <a:r>
              <a:rPr lang="en-US"/>
              <a:t>Click to edit Master title style</a:t>
            </a:r>
            <a:endParaRPr lang="nb-NO"/>
          </a:p>
        </p:txBody>
      </p:sp>
      <p:sp>
        <p:nvSpPr>
          <p:cNvPr id="4" name="Footer Placeholder 3">
            <a:extLst>
              <a:ext uri="{FF2B5EF4-FFF2-40B4-BE49-F238E27FC236}">
                <a16:creationId xmlns:a16="http://schemas.microsoft.com/office/drawing/2014/main" id="{932453A4-B293-5CA1-F209-4BEAA6123E5A}"/>
              </a:ext>
            </a:extLst>
          </p:cNvPr>
          <p:cNvSpPr>
            <a:spLocks noGrp="1"/>
          </p:cNvSpPr>
          <p:nvPr>
            <p:ph type="ftr" sz="quarter" idx="11"/>
          </p:nvPr>
        </p:nvSpPr>
        <p:spPr/>
        <p:txBody>
          <a:bodyPr/>
          <a:lstStyle/>
          <a:p>
            <a:endParaRPr lang="nb-NO" dirty="0"/>
          </a:p>
        </p:txBody>
      </p:sp>
      <p:sp>
        <p:nvSpPr>
          <p:cNvPr id="6" name="Content Placeholder 3">
            <a:extLst>
              <a:ext uri="{FF2B5EF4-FFF2-40B4-BE49-F238E27FC236}">
                <a16:creationId xmlns:a16="http://schemas.microsoft.com/office/drawing/2014/main" id="{B9F3D46E-7029-5E28-875D-177B222CBED5}"/>
              </a:ext>
            </a:extLst>
          </p:cNvPr>
          <p:cNvSpPr>
            <a:spLocks noGrp="1"/>
          </p:cNvSpPr>
          <p:nvPr>
            <p:ph sz="half" idx="2"/>
          </p:nvPr>
        </p:nvSpPr>
        <p:spPr>
          <a:xfrm>
            <a:off x="1130338" y="2996210"/>
            <a:ext cx="9920101" cy="287002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7">
            <a:extLst>
              <a:ext uri="{FF2B5EF4-FFF2-40B4-BE49-F238E27FC236}">
                <a16:creationId xmlns:a16="http://schemas.microsoft.com/office/drawing/2014/main" id="{8A248183-B253-7CB7-55D9-50F5EE9CE883}"/>
              </a:ext>
            </a:extLst>
          </p:cNvPr>
          <p:cNvSpPr>
            <a:spLocks noGrp="1"/>
          </p:cNvSpPr>
          <p:nvPr>
            <p:ph type="body" sz="quarter" idx="12"/>
          </p:nvPr>
        </p:nvSpPr>
        <p:spPr>
          <a:xfrm>
            <a:off x="1130338" y="2488491"/>
            <a:ext cx="9920101" cy="392928"/>
          </a:xfrm>
        </p:spPr>
        <p:txBody>
          <a:bodyPr/>
          <a:lstStyle>
            <a:lvl1pPr marL="0" indent="0">
              <a:buNone/>
              <a:defRPr>
                <a:latin typeface="+mj-lt"/>
              </a:defRPr>
            </a:lvl1pPr>
          </a:lstStyle>
          <a:p>
            <a:pPr lvl="0"/>
            <a:r>
              <a:rPr lang="en-US"/>
              <a:t>Click to edit Master text styles</a:t>
            </a:r>
          </a:p>
        </p:txBody>
      </p:sp>
    </p:spTree>
    <p:extLst>
      <p:ext uri="{BB962C8B-B14F-4D97-AF65-F5344CB8AC3E}">
        <p14:creationId xmlns:p14="http://schemas.microsoft.com/office/powerpoint/2010/main" val="1116285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tel og to teks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2C8C8-7063-1BC5-B041-79EF126227AF}"/>
              </a:ext>
            </a:extLst>
          </p:cNvPr>
          <p:cNvSpPr>
            <a:spLocks noGrp="1"/>
          </p:cNvSpPr>
          <p:nvPr>
            <p:ph type="title"/>
          </p:nvPr>
        </p:nvSpPr>
        <p:spPr/>
        <p:txBody>
          <a:bodyPr/>
          <a:lstStyle/>
          <a:p>
            <a:r>
              <a:rPr lang="en-US"/>
              <a:t>Click to edit Master title style</a:t>
            </a:r>
            <a:endParaRPr lang="nb-NO"/>
          </a:p>
        </p:txBody>
      </p:sp>
      <p:sp>
        <p:nvSpPr>
          <p:cNvPr id="4" name="Footer Placeholder 3">
            <a:extLst>
              <a:ext uri="{FF2B5EF4-FFF2-40B4-BE49-F238E27FC236}">
                <a16:creationId xmlns:a16="http://schemas.microsoft.com/office/drawing/2014/main" id="{932453A4-B293-5CA1-F209-4BEAA6123E5A}"/>
              </a:ext>
            </a:extLst>
          </p:cNvPr>
          <p:cNvSpPr>
            <a:spLocks noGrp="1"/>
          </p:cNvSpPr>
          <p:nvPr>
            <p:ph type="ftr" sz="quarter" idx="11"/>
          </p:nvPr>
        </p:nvSpPr>
        <p:spPr/>
        <p:txBody>
          <a:bodyPr/>
          <a:lstStyle/>
          <a:p>
            <a:endParaRPr lang="nb-NO" dirty="0"/>
          </a:p>
        </p:txBody>
      </p:sp>
      <p:sp>
        <p:nvSpPr>
          <p:cNvPr id="6" name="Content Placeholder 3">
            <a:extLst>
              <a:ext uri="{FF2B5EF4-FFF2-40B4-BE49-F238E27FC236}">
                <a16:creationId xmlns:a16="http://schemas.microsoft.com/office/drawing/2014/main" id="{B9F3D46E-7029-5E28-875D-177B222CBED5}"/>
              </a:ext>
            </a:extLst>
          </p:cNvPr>
          <p:cNvSpPr>
            <a:spLocks noGrp="1"/>
          </p:cNvSpPr>
          <p:nvPr>
            <p:ph sz="half" idx="2"/>
          </p:nvPr>
        </p:nvSpPr>
        <p:spPr>
          <a:xfrm>
            <a:off x="1130338" y="2486023"/>
            <a:ext cx="4678307" cy="33802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Content Placeholder 3">
            <a:extLst>
              <a:ext uri="{FF2B5EF4-FFF2-40B4-BE49-F238E27FC236}">
                <a16:creationId xmlns:a16="http://schemas.microsoft.com/office/drawing/2014/main" id="{274F680B-800B-AD2F-65E4-999E8B17BC8A}"/>
              </a:ext>
            </a:extLst>
          </p:cNvPr>
          <p:cNvSpPr>
            <a:spLocks noGrp="1"/>
          </p:cNvSpPr>
          <p:nvPr>
            <p:ph sz="half" idx="12"/>
          </p:nvPr>
        </p:nvSpPr>
        <p:spPr>
          <a:xfrm>
            <a:off x="6372133" y="2486023"/>
            <a:ext cx="4678306" cy="33802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937612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tel, to mellomtittel og teks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2C8C8-7063-1BC5-B041-79EF126227AF}"/>
              </a:ext>
            </a:extLst>
          </p:cNvPr>
          <p:cNvSpPr>
            <a:spLocks noGrp="1"/>
          </p:cNvSpPr>
          <p:nvPr>
            <p:ph type="title"/>
          </p:nvPr>
        </p:nvSpPr>
        <p:spPr/>
        <p:txBody>
          <a:bodyPr/>
          <a:lstStyle/>
          <a:p>
            <a:r>
              <a:rPr lang="en-US"/>
              <a:t>Click to edit Master title style</a:t>
            </a:r>
            <a:endParaRPr lang="nb-NO"/>
          </a:p>
        </p:txBody>
      </p:sp>
      <p:sp>
        <p:nvSpPr>
          <p:cNvPr id="4" name="Footer Placeholder 3">
            <a:extLst>
              <a:ext uri="{FF2B5EF4-FFF2-40B4-BE49-F238E27FC236}">
                <a16:creationId xmlns:a16="http://schemas.microsoft.com/office/drawing/2014/main" id="{932453A4-B293-5CA1-F209-4BEAA6123E5A}"/>
              </a:ext>
            </a:extLst>
          </p:cNvPr>
          <p:cNvSpPr>
            <a:spLocks noGrp="1"/>
          </p:cNvSpPr>
          <p:nvPr>
            <p:ph type="ftr" sz="quarter" idx="11"/>
          </p:nvPr>
        </p:nvSpPr>
        <p:spPr/>
        <p:txBody>
          <a:bodyPr/>
          <a:lstStyle/>
          <a:p>
            <a:endParaRPr lang="nb-NO" dirty="0"/>
          </a:p>
        </p:txBody>
      </p:sp>
      <p:sp>
        <p:nvSpPr>
          <p:cNvPr id="3" name="Content Placeholder 3">
            <a:extLst>
              <a:ext uri="{FF2B5EF4-FFF2-40B4-BE49-F238E27FC236}">
                <a16:creationId xmlns:a16="http://schemas.microsoft.com/office/drawing/2014/main" id="{324D8801-D53D-29EA-F011-053773E19A15}"/>
              </a:ext>
            </a:extLst>
          </p:cNvPr>
          <p:cNvSpPr>
            <a:spLocks noGrp="1"/>
          </p:cNvSpPr>
          <p:nvPr>
            <p:ph sz="half" idx="2"/>
          </p:nvPr>
        </p:nvSpPr>
        <p:spPr>
          <a:xfrm>
            <a:off x="1130338" y="2996210"/>
            <a:ext cx="4678306" cy="287002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7">
            <a:extLst>
              <a:ext uri="{FF2B5EF4-FFF2-40B4-BE49-F238E27FC236}">
                <a16:creationId xmlns:a16="http://schemas.microsoft.com/office/drawing/2014/main" id="{CAB17CDF-9941-872D-E709-5D2EEACF8E39}"/>
              </a:ext>
            </a:extLst>
          </p:cNvPr>
          <p:cNvSpPr>
            <a:spLocks noGrp="1"/>
          </p:cNvSpPr>
          <p:nvPr>
            <p:ph type="body" sz="quarter" idx="12"/>
          </p:nvPr>
        </p:nvSpPr>
        <p:spPr>
          <a:xfrm>
            <a:off x="1130338" y="2488491"/>
            <a:ext cx="4678306" cy="392928"/>
          </a:xfrm>
        </p:spPr>
        <p:txBody>
          <a:bodyPr/>
          <a:lstStyle>
            <a:lvl1pPr marL="0" indent="0">
              <a:buNone/>
              <a:defRPr>
                <a:latin typeface="+mj-lt"/>
              </a:defRPr>
            </a:lvl1pPr>
          </a:lstStyle>
          <a:p>
            <a:pPr lvl="0"/>
            <a:r>
              <a:rPr lang="en-US"/>
              <a:t>Click to edit Master text styles</a:t>
            </a:r>
          </a:p>
        </p:txBody>
      </p:sp>
      <p:sp>
        <p:nvSpPr>
          <p:cNvPr id="9" name="Content Placeholder 3">
            <a:extLst>
              <a:ext uri="{FF2B5EF4-FFF2-40B4-BE49-F238E27FC236}">
                <a16:creationId xmlns:a16="http://schemas.microsoft.com/office/drawing/2014/main" id="{BDB21D60-4563-1AD8-584D-230D1931B8AC}"/>
              </a:ext>
            </a:extLst>
          </p:cNvPr>
          <p:cNvSpPr>
            <a:spLocks noGrp="1"/>
          </p:cNvSpPr>
          <p:nvPr>
            <p:ph sz="half" idx="14"/>
          </p:nvPr>
        </p:nvSpPr>
        <p:spPr>
          <a:xfrm>
            <a:off x="6372133" y="2996210"/>
            <a:ext cx="4678306" cy="287002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7">
            <a:extLst>
              <a:ext uri="{FF2B5EF4-FFF2-40B4-BE49-F238E27FC236}">
                <a16:creationId xmlns:a16="http://schemas.microsoft.com/office/drawing/2014/main" id="{C40226BB-02A0-D657-7219-9895D50F77C3}"/>
              </a:ext>
            </a:extLst>
          </p:cNvPr>
          <p:cNvSpPr>
            <a:spLocks noGrp="1"/>
          </p:cNvSpPr>
          <p:nvPr>
            <p:ph type="body" sz="quarter" idx="15"/>
          </p:nvPr>
        </p:nvSpPr>
        <p:spPr>
          <a:xfrm>
            <a:off x="6372133" y="2488491"/>
            <a:ext cx="4678306" cy="392928"/>
          </a:xfrm>
        </p:spPr>
        <p:txBody>
          <a:bodyPr/>
          <a:lstStyle>
            <a:lvl1pPr marL="0" indent="0">
              <a:buNone/>
              <a:defRPr>
                <a:latin typeface="+mj-lt"/>
              </a:defRPr>
            </a:lvl1pPr>
          </a:lstStyle>
          <a:p>
            <a:pPr lvl="0"/>
            <a:r>
              <a:rPr lang="en-US"/>
              <a:t>Click to edit Master text styles</a:t>
            </a:r>
          </a:p>
        </p:txBody>
      </p:sp>
    </p:spTree>
    <p:extLst>
      <p:ext uri="{BB962C8B-B14F-4D97-AF65-F5344CB8AC3E}">
        <p14:creationId xmlns:p14="http://schemas.microsoft.com/office/powerpoint/2010/main" val="33070686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tel og tre teks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2C8C8-7063-1BC5-B041-79EF126227AF}"/>
              </a:ext>
            </a:extLst>
          </p:cNvPr>
          <p:cNvSpPr>
            <a:spLocks noGrp="1"/>
          </p:cNvSpPr>
          <p:nvPr>
            <p:ph type="title"/>
          </p:nvPr>
        </p:nvSpPr>
        <p:spPr/>
        <p:txBody>
          <a:bodyPr/>
          <a:lstStyle/>
          <a:p>
            <a:r>
              <a:rPr lang="en-US"/>
              <a:t>Click to edit Master title style</a:t>
            </a:r>
            <a:endParaRPr lang="nb-NO"/>
          </a:p>
        </p:txBody>
      </p:sp>
      <p:sp>
        <p:nvSpPr>
          <p:cNvPr id="4" name="Footer Placeholder 3">
            <a:extLst>
              <a:ext uri="{FF2B5EF4-FFF2-40B4-BE49-F238E27FC236}">
                <a16:creationId xmlns:a16="http://schemas.microsoft.com/office/drawing/2014/main" id="{932453A4-B293-5CA1-F209-4BEAA6123E5A}"/>
              </a:ext>
            </a:extLst>
          </p:cNvPr>
          <p:cNvSpPr>
            <a:spLocks noGrp="1"/>
          </p:cNvSpPr>
          <p:nvPr>
            <p:ph type="ftr" sz="quarter" idx="11"/>
          </p:nvPr>
        </p:nvSpPr>
        <p:spPr/>
        <p:txBody>
          <a:bodyPr/>
          <a:lstStyle/>
          <a:p>
            <a:endParaRPr lang="nb-NO" dirty="0"/>
          </a:p>
        </p:txBody>
      </p:sp>
      <p:sp>
        <p:nvSpPr>
          <p:cNvPr id="6" name="Content Placeholder 3">
            <a:extLst>
              <a:ext uri="{FF2B5EF4-FFF2-40B4-BE49-F238E27FC236}">
                <a16:creationId xmlns:a16="http://schemas.microsoft.com/office/drawing/2014/main" id="{B9F3D46E-7029-5E28-875D-177B222CBED5}"/>
              </a:ext>
            </a:extLst>
          </p:cNvPr>
          <p:cNvSpPr>
            <a:spLocks noGrp="1"/>
          </p:cNvSpPr>
          <p:nvPr>
            <p:ph sz="half" idx="2"/>
          </p:nvPr>
        </p:nvSpPr>
        <p:spPr>
          <a:xfrm>
            <a:off x="1130339" y="2486023"/>
            <a:ext cx="2961220" cy="33802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Content Placeholder 3">
            <a:extLst>
              <a:ext uri="{FF2B5EF4-FFF2-40B4-BE49-F238E27FC236}">
                <a16:creationId xmlns:a16="http://schemas.microsoft.com/office/drawing/2014/main" id="{274F680B-800B-AD2F-65E4-999E8B17BC8A}"/>
              </a:ext>
            </a:extLst>
          </p:cNvPr>
          <p:cNvSpPr>
            <a:spLocks noGrp="1"/>
          </p:cNvSpPr>
          <p:nvPr>
            <p:ph sz="half" idx="12"/>
          </p:nvPr>
        </p:nvSpPr>
        <p:spPr>
          <a:xfrm>
            <a:off x="4609779" y="2486023"/>
            <a:ext cx="2961220" cy="33802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Content Placeholder 3">
            <a:extLst>
              <a:ext uri="{FF2B5EF4-FFF2-40B4-BE49-F238E27FC236}">
                <a16:creationId xmlns:a16="http://schemas.microsoft.com/office/drawing/2014/main" id="{6EA5B618-F5D6-2B97-FAA9-7C478CE8F0FC}"/>
              </a:ext>
            </a:extLst>
          </p:cNvPr>
          <p:cNvSpPr>
            <a:spLocks noGrp="1"/>
          </p:cNvSpPr>
          <p:nvPr>
            <p:ph sz="half" idx="13"/>
          </p:nvPr>
        </p:nvSpPr>
        <p:spPr>
          <a:xfrm>
            <a:off x="8089219" y="2486023"/>
            <a:ext cx="2961220" cy="33802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43838883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tel, tre mellomtittel og teks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2C8C8-7063-1BC5-B041-79EF126227AF}"/>
              </a:ext>
            </a:extLst>
          </p:cNvPr>
          <p:cNvSpPr>
            <a:spLocks noGrp="1"/>
          </p:cNvSpPr>
          <p:nvPr>
            <p:ph type="title"/>
          </p:nvPr>
        </p:nvSpPr>
        <p:spPr/>
        <p:txBody>
          <a:bodyPr/>
          <a:lstStyle/>
          <a:p>
            <a:r>
              <a:rPr lang="en-US"/>
              <a:t>Click to edit Master title style</a:t>
            </a:r>
            <a:endParaRPr lang="nb-NO"/>
          </a:p>
        </p:txBody>
      </p:sp>
      <p:sp>
        <p:nvSpPr>
          <p:cNvPr id="4" name="Footer Placeholder 3">
            <a:extLst>
              <a:ext uri="{FF2B5EF4-FFF2-40B4-BE49-F238E27FC236}">
                <a16:creationId xmlns:a16="http://schemas.microsoft.com/office/drawing/2014/main" id="{932453A4-B293-5CA1-F209-4BEAA6123E5A}"/>
              </a:ext>
            </a:extLst>
          </p:cNvPr>
          <p:cNvSpPr>
            <a:spLocks noGrp="1"/>
          </p:cNvSpPr>
          <p:nvPr>
            <p:ph type="ftr" sz="quarter" idx="11"/>
          </p:nvPr>
        </p:nvSpPr>
        <p:spPr/>
        <p:txBody>
          <a:bodyPr/>
          <a:lstStyle/>
          <a:p>
            <a:endParaRPr lang="nb-NO" dirty="0"/>
          </a:p>
        </p:txBody>
      </p:sp>
      <p:sp>
        <p:nvSpPr>
          <p:cNvPr id="6" name="Content Placeholder 3">
            <a:extLst>
              <a:ext uri="{FF2B5EF4-FFF2-40B4-BE49-F238E27FC236}">
                <a16:creationId xmlns:a16="http://schemas.microsoft.com/office/drawing/2014/main" id="{B9F3D46E-7029-5E28-875D-177B222CBED5}"/>
              </a:ext>
            </a:extLst>
          </p:cNvPr>
          <p:cNvSpPr>
            <a:spLocks noGrp="1"/>
          </p:cNvSpPr>
          <p:nvPr>
            <p:ph sz="half" idx="2"/>
          </p:nvPr>
        </p:nvSpPr>
        <p:spPr>
          <a:xfrm>
            <a:off x="1130339" y="2996210"/>
            <a:ext cx="2961220" cy="287002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Content Placeholder 3">
            <a:extLst>
              <a:ext uri="{FF2B5EF4-FFF2-40B4-BE49-F238E27FC236}">
                <a16:creationId xmlns:a16="http://schemas.microsoft.com/office/drawing/2014/main" id="{274F680B-800B-AD2F-65E4-999E8B17BC8A}"/>
              </a:ext>
            </a:extLst>
          </p:cNvPr>
          <p:cNvSpPr>
            <a:spLocks noGrp="1"/>
          </p:cNvSpPr>
          <p:nvPr>
            <p:ph sz="half" idx="12"/>
          </p:nvPr>
        </p:nvSpPr>
        <p:spPr>
          <a:xfrm>
            <a:off x="4609779" y="2996210"/>
            <a:ext cx="2961220" cy="287002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Content Placeholder 3">
            <a:extLst>
              <a:ext uri="{FF2B5EF4-FFF2-40B4-BE49-F238E27FC236}">
                <a16:creationId xmlns:a16="http://schemas.microsoft.com/office/drawing/2014/main" id="{6EA5B618-F5D6-2B97-FAA9-7C478CE8F0FC}"/>
              </a:ext>
            </a:extLst>
          </p:cNvPr>
          <p:cNvSpPr>
            <a:spLocks noGrp="1"/>
          </p:cNvSpPr>
          <p:nvPr>
            <p:ph sz="half" idx="13"/>
          </p:nvPr>
        </p:nvSpPr>
        <p:spPr>
          <a:xfrm>
            <a:off x="8089219" y="2996210"/>
            <a:ext cx="2961220" cy="287002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7">
            <a:extLst>
              <a:ext uri="{FF2B5EF4-FFF2-40B4-BE49-F238E27FC236}">
                <a16:creationId xmlns:a16="http://schemas.microsoft.com/office/drawing/2014/main" id="{07AB9283-356E-9E97-DEBB-D0250118488B}"/>
              </a:ext>
            </a:extLst>
          </p:cNvPr>
          <p:cNvSpPr>
            <a:spLocks noGrp="1"/>
          </p:cNvSpPr>
          <p:nvPr>
            <p:ph type="body" sz="quarter" idx="14"/>
          </p:nvPr>
        </p:nvSpPr>
        <p:spPr>
          <a:xfrm>
            <a:off x="1130338" y="2488491"/>
            <a:ext cx="2961220" cy="392928"/>
          </a:xfrm>
        </p:spPr>
        <p:txBody>
          <a:bodyPr/>
          <a:lstStyle>
            <a:lvl1pPr marL="0" indent="0">
              <a:buNone/>
              <a:defRPr>
                <a:latin typeface="+mj-lt"/>
              </a:defRPr>
            </a:lvl1pPr>
          </a:lstStyle>
          <a:p>
            <a:pPr lvl="0"/>
            <a:r>
              <a:rPr lang="en-US"/>
              <a:t>Click to edit Master text styles</a:t>
            </a:r>
          </a:p>
        </p:txBody>
      </p:sp>
      <p:sp>
        <p:nvSpPr>
          <p:cNvPr id="13" name="Text Placeholder 7">
            <a:extLst>
              <a:ext uri="{FF2B5EF4-FFF2-40B4-BE49-F238E27FC236}">
                <a16:creationId xmlns:a16="http://schemas.microsoft.com/office/drawing/2014/main" id="{A367850A-624B-7A4E-3D9D-E532BAAD3736}"/>
              </a:ext>
            </a:extLst>
          </p:cNvPr>
          <p:cNvSpPr>
            <a:spLocks noGrp="1"/>
          </p:cNvSpPr>
          <p:nvPr>
            <p:ph type="body" sz="quarter" idx="15"/>
          </p:nvPr>
        </p:nvSpPr>
        <p:spPr>
          <a:xfrm>
            <a:off x="4609779" y="2488491"/>
            <a:ext cx="2961220" cy="392928"/>
          </a:xfrm>
        </p:spPr>
        <p:txBody>
          <a:bodyPr/>
          <a:lstStyle>
            <a:lvl1pPr marL="0" indent="0">
              <a:buNone/>
              <a:defRPr>
                <a:latin typeface="+mj-lt"/>
              </a:defRPr>
            </a:lvl1pPr>
          </a:lstStyle>
          <a:p>
            <a:pPr lvl="0"/>
            <a:r>
              <a:rPr lang="en-US"/>
              <a:t>Click to edit Master text styles</a:t>
            </a:r>
          </a:p>
        </p:txBody>
      </p:sp>
      <p:sp>
        <p:nvSpPr>
          <p:cNvPr id="14" name="Text Placeholder 7">
            <a:extLst>
              <a:ext uri="{FF2B5EF4-FFF2-40B4-BE49-F238E27FC236}">
                <a16:creationId xmlns:a16="http://schemas.microsoft.com/office/drawing/2014/main" id="{59D3ED60-9D01-85EA-37AC-EFA326D05D0C}"/>
              </a:ext>
            </a:extLst>
          </p:cNvPr>
          <p:cNvSpPr>
            <a:spLocks noGrp="1"/>
          </p:cNvSpPr>
          <p:nvPr>
            <p:ph type="body" sz="quarter" idx="16"/>
          </p:nvPr>
        </p:nvSpPr>
        <p:spPr>
          <a:xfrm>
            <a:off x="8089218" y="2488491"/>
            <a:ext cx="2961220" cy="392928"/>
          </a:xfrm>
        </p:spPr>
        <p:txBody>
          <a:bodyPr/>
          <a:lstStyle>
            <a:lvl1pPr marL="0" indent="0">
              <a:buNone/>
              <a:defRPr>
                <a:latin typeface="+mj-lt"/>
              </a:defRPr>
            </a:lvl1pPr>
          </a:lstStyle>
          <a:p>
            <a:pPr lvl="0"/>
            <a:r>
              <a:rPr lang="en-US"/>
              <a:t>Click to edit Master text styles</a:t>
            </a:r>
          </a:p>
        </p:txBody>
      </p:sp>
    </p:spTree>
    <p:extLst>
      <p:ext uri="{BB962C8B-B14F-4D97-AF65-F5344CB8AC3E}">
        <p14:creationId xmlns:p14="http://schemas.microsoft.com/office/powerpoint/2010/main" val="399039286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tel, to tekst og bil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2C8C8-7063-1BC5-B041-79EF126227AF}"/>
              </a:ext>
            </a:extLst>
          </p:cNvPr>
          <p:cNvSpPr>
            <a:spLocks noGrp="1"/>
          </p:cNvSpPr>
          <p:nvPr>
            <p:ph type="title"/>
          </p:nvPr>
        </p:nvSpPr>
        <p:spPr/>
        <p:txBody>
          <a:bodyPr/>
          <a:lstStyle/>
          <a:p>
            <a:r>
              <a:rPr lang="en-US"/>
              <a:t>Click to edit Master title style</a:t>
            </a:r>
            <a:endParaRPr lang="nb-NO"/>
          </a:p>
        </p:txBody>
      </p:sp>
      <p:sp>
        <p:nvSpPr>
          <p:cNvPr id="4" name="Footer Placeholder 3">
            <a:extLst>
              <a:ext uri="{FF2B5EF4-FFF2-40B4-BE49-F238E27FC236}">
                <a16:creationId xmlns:a16="http://schemas.microsoft.com/office/drawing/2014/main" id="{932453A4-B293-5CA1-F209-4BEAA6123E5A}"/>
              </a:ext>
            </a:extLst>
          </p:cNvPr>
          <p:cNvSpPr>
            <a:spLocks noGrp="1"/>
          </p:cNvSpPr>
          <p:nvPr>
            <p:ph type="ftr" sz="quarter" idx="11"/>
          </p:nvPr>
        </p:nvSpPr>
        <p:spPr/>
        <p:txBody>
          <a:bodyPr/>
          <a:lstStyle/>
          <a:p>
            <a:endParaRPr lang="nb-NO" dirty="0"/>
          </a:p>
        </p:txBody>
      </p:sp>
      <p:sp>
        <p:nvSpPr>
          <p:cNvPr id="6" name="Content Placeholder 3">
            <a:extLst>
              <a:ext uri="{FF2B5EF4-FFF2-40B4-BE49-F238E27FC236}">
                <a16:creationId xmlns:a16="http://schemas.microsoft.com/office/drawing/2014/main" id="{B9F3D46E-7029-5E28-875D-177B222CBED5}"/>
              </a:ext>
            </a:extLst>
          </p:cNvPr>
          <p:cNvSpPr>
            <a:spLocks noGrp="1"/>
          </p:cNvSpPr>
          <p:nvPr>
            <p:ph sz="half" idx="2"/>
          </p:nvPr>
        </p:nvSpPr>
        <p:spPr>
          <a:xfrm>
            <a:off x="1130339" y="2486023"/>
            <a:ext cx="2961220" cy="33802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Content Placeholder 3">
            <a:extLst>
              <a:ext uri="{FF2B5EF4-FFF2-40B4-BE49-F238E27FC236}">
                <a16:creationId xmlns:a16="http://schemas.microsoft.com/office/drawing/2014/main" id="{274F680B-800B-AD2F-65E4-999E8B17BC8A}"/>
              </a:ext>
            </a:extLst>
          </p:cNvPr>
          <p:cNvSpPr>
            <a:spLocks noGrp="1"/>
          </p:cNvSpPr>
          <p:nvPr>
            <p:ph sz="half" idx="12"/>
          </p:nvPr>
        </p:nvSpPr>
        <p:spPr>
          <a:xfrm>
            <a:off x="4609779" y="2486023"/>
            <a:ext cx="2961220" cy="33802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Picture Placeholder 9">
            <a:extLst>
              <a:ext uri="{FF2B5EF4-FFF2-40B4-BE49-F238E27FC236}">
                <a16:creationId xmlns:a16="http://schemas.microsoft.com/office/drawing/2014/main" id="{BCE4C7F3-E3DE-787C-3B48-9776466BDAC9}"/>
              </a:ext>
            </a:extLst>
          </p:cNvPr>
          <p:cNvSpPr>
            <a:spLocks noGrp="1"/>
          </p:cNvSpPr>
          <p:nvPr>
            <p:ph type="pic" sz="quarter" idx="13"/>
          </p:nvPr>
        </p:nvSpPr>
        <p:spPr>
          <a:xfrm>
            <a:off x="8062375" y="2538957"/>
            <a:ext cx="4129625" cy="3176705"/>
          </a:xfrm>
          <a:solidFill>
            <a:schemeClr val="bg1">
              <a:lumMod val="85000"/>
            </a:schemeClr>
          </a:solidFill>
        </p:spPr>
        <p:txBody>
          <a:bodyPr/>
          <a:lstStyle>
            <a:lvl1pPr marL="0" indent="0">
              <a:buNone/>
              <a:defRPr/>
            </a:lvl1pPr>
          </a:lstStyle>
          <a:p>
            <a:r>
              <a:rPr lang="en-US"/>
              <a:t>Click icon to add picture</a:t>
            </a:r>
            <a:endParaRPr lang="nb-NO" dirty="0"/>
          </a:p>
        </p:txBody>
      </p:sp>
    </p:spTree>
    <p:extLst>
      <p:ext uri="{BB962C8B-B14F-4D97-AF65-F5344CB8AC3E}">
        <p14:creationId xmlns:p14="http://schemas.microsoft.com/office/powerpoint/2010/main" val="158824818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tel, to mellomtitler, tekst og bil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2C8C8-7063-1BC5-B041-79EF126227AF}"/>
              </a:ext>
            </a:extLst>
          </p:cNvPr>
          <p:cNvSpPr>
            <a:spLocks noGrp="1"/>
          </p:cNvSpPr>
          <p:nvPr>
            <p:ph type="title"/>
          </p:nvPr>
        </p:nvSpPr>
        <p:spPr/>
        <p:txBody>
          <a:bodyPr/>
          <a:lstStyle/>
          <a:p>
            <a:r>
              <a:rPr lang="en-US"/>
              <a:t>Click to edit Master title style</a:t>
            </a:r>
            <a:endParaRPr lang="nb-NO"/>
          </a:p>
        </p:txBody>
      </p:sp>
      <p:sp>
        <p:nvSpPr>
          <p:cNvPr id="4" name="Footer Placeholder 3">
            <a:extLst>
              <a:ext uri="{FF2B5EF4-FFF2-40B4-BE49-F238E27FC236}">
                <a16:creationId xmlns:a16="http://schemas.microsoft.com/office/drawing/2014/main" id="{932453A4-B293-5CA1-F209-4BEAA6123E5A}"/>
              </a:ext>
            </a:extLst>
          </p:cNvPr>
          <p:cNvSpPr>
            <a:spLocks noGrp="1"/>
          </p:cNvSpPr>
          <p:nvPr>
            <p:ph type="ftr" sz="quarter" idx="11"/>
          </p:nvPr>
        </p:nvSpPr>
        <p:spPr/>
        <p:txBody>
          <a:bodyPr/>
          <a:lstStyle/>
          <a:p>
            <a:endParaRPr lang="nb-NO" dirty="0"/>
          </a:p>
        </p:txBody>
      </p:sp>
      <p:sp>
        <p:nvSpPr>
          <p:cNvPr id="6" name="Content Placeholder 3">
            <a:extLst>
              <a:ext uri="{FF2B5EF4-FFF2-40B4-BE49-F238E27FC236}">
                <a16:creationId xmlns:a16="http://schemas.microsoft.com/office/drawing/2014/main" id="{B9F3D46E-7029-5E28-875D-177B222CBED5}"/>
              </a:ext>
            </a:extLst>
          </p:cNvPr>
          <p:cNvSpPr>
            <a:spLocks noGrp="1"/>
          </p:cNvSpPr>
          <p:nvPr>
            <p:ph sz="half" idx="2"/>
          </p:nvPr>
        </p:nvSpPr>
        <p:spPr>
          <a:xfrm>
            <a:off x="1130339" y="2996210"/>
            <a:ext cx="2961220" cy="287002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Content Placeholder 3">
            <a:extLst>
              <a:ext uri="{FF2B5EF4-FFF2-40B4-BE49-F238E27FC236}">
                <a16:creationId xmlns:a16="http://schemas.microsoft.com/office/drawing/2014/main" id="{274F680B-800B-AD2F-65E4-999E8B17BC8A}"/>
              </a:ext>
            </a:extLst>
          </p:cNvPr>
          <p:cNvSpPr>
            <a:spLocks noGrp="1"/>
          </p:cNvSpPr>
          <p:nvPr>
            <p:ph sz="half" idx="12"/>
          </p:nvPr>
        </p:nvSpPr>
        <p:spPr>
          <a:xfrm>
            <a:off x="4609779" y="2996210"/>
            <a:ext cx="2961220" cy="287002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7">
            <a:extLst>
              <a:ext uri="{FF2B5EF4-FFF2-40B4-BE49-F238E27FC236}">
                <a16:creationId xmlns:a16="http://schemas.microsoft.com/office/drawing/2014/main" id="{07AB9283-356E-9E97-DEBB-D0250118488B}"/>
              </a:ext>
            </a:extLst>
          </p:cNvPr>
          <p:cNvSpPr>
            <a:spLocks noGrp="1"/>
          </p:cNvSpPr>
          <p:nvPr>
            <p:ph type="body" sz="quarter" idx="14"/>
          </p:nvPr>
        </p:nvSpPr>
        <p:spPr>
          <a:xfrm>
            <a:off x="1130338" y="2488491"/>
            <a:ext cx="2961220" cy="392928"/>
          </a:xfrm>
        </p:spPr>
        <p:txBody>
          <a:bodyPr/>
          <a:lstStyle>
            <a:lvl1pPr marL="0" indent="0">
              <a:buNone/>
              <a:defRPr>
                <a:latin typeface="+mj-lt"/>
              </a:defRPr>
            </a:lvl1pPr>
          </a:lstStyle>
          <a:p>
            <a:pPr lvl="0"/>
            <a:r>
              <a:rPr lang="en-US"/>
              <a:t>Click to edit Master text styles</a:t>
            </a:r>
          </a:p>
        </p:txBody>
      </p:sp>
      <p:sp>
        <p:nvSpPr>
          <p:cNvPr id="13" name="Text Placeholder 7">
            <a:extLst>
              <a:ext uri="{FF2B5EF4-FFF2-40B4-BE49-F238E27FC236}">
                <a16:creationId xmlns:a16="http://schemas.microsoft.com/office/drawing/2014/main" id="{A367850A-624B-7A4E-3D9D-E532BAAD3736}"/>
              </a:ext>
            </a:extLst>
          </p:cNvPr>
          <p:cNvSpPr>
            <a:spLocks noGrp="1"/>
          </p:cNvSpPr>
          <p:nvPr>
            <p:ph type="body" sz="quarter" idx="15"/>
          </p:nvPr>
        </p:nvSpPr>
        <p:spPr>
          <a:xfrm>
            <a:off x="4609779" y="2488491"/>
            <a:ext cx="2961220" cy="392928"/>
          </a:xfrm>
        </p:spPr>
        <p:txBody>
          <a:bodyPr/>
          <a:lstStyle>
            <a:lvl1pPr marL="0" indent="0">
              <a:buNone/>
              <a:defRPr>
                <a:latin typeface="+mj-lt"/>
              </a:defRPr>
            </a:lvl1pPr>
          </a:lstStyle>
          <a:p>
            <a:pPr lvl="0"/>
            <a:r>
              <a:rPr lang="en-US"/>
              <a:t>Click to edit Master text styles</a:t>
            </a:r>
          </a:p>
        </p:txBody>
      </p:sp>
      <p:sp>
        <p:nvSpPr>
          <p:cNvPr id="3" name="Picture Placeholder 9">
            <a:extLst>
              <a:ext uri="{FF2B5EF4-FFF2-40B4-BE49-F238E27FC236}">
                <a16:creationId xmlns:a16="http://schemas.microsoft.com/office/drawing/2014/main" id="{58B622F6-BA6F-FE70-4F5C-00E38693A3D7}"/>
              </a:ext>
            </a:extLst>
          </p:cNvPr>
          <p:cNvSpPr>
            <a:spLocks noGrp="1"/>
          </p:cNvSpPr>
          <p:nvPr>
            <p:ph type="pic" sz="quarter" idx="13"/>
          </p:nvPr>
        </p:nvSpPr>
        <p:spPr>
          <a:xfrm>
            <a:off x="8062375" y="2538957"/>
            <a:ext cx="4129625" cy="3176705"/>
          </a:xfrm>
          <a:solidFill>
            <a:schemeClr val="bg1">
              <a:lumMod val="85000"/>
            </a:schemeClr>
          </a:solidFill>
        </p:spPr>
        <p:txBody>
          <a:bodyPr/>
          <a:lstStyle>
            <a:lvl1pPr marL="0" indent="0">
              <a:buNone/>
              <a:defRPr/>
            </a:lvl1pPr>
          </a:lstStyle>
          <a:p>
            <a:r>
              <a:rPr lang="en-US"/>
              <a:t>Click icon to add picture</a:t>
            </a:r>
            <a:endParaRPr lang="nb-NO" dirty="0"/>
          </a:p>
        </p:txBody>
      </p:sp>
    </p:spTree>
    <p:extLst>
      <p:ext uri="{BB962C8B-B14F-4D97-AF65-F5344CB8AC3E}">
        <p14:creationId xmlns:p14="http://schemas.microsoft.com/office/powerpoint/2010/main" val="384277058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tel, tekst og bilde lan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2C8C8-7063-1BC5-B041-79EF126227AF}"/>
              </a:ext>
            </a:extLst>
          </p:cNvPr>
          <p:cNvSpPr>
            <a:spLocks noGrp="1"/>
          </p:cNvSpPr>
          <p:nvPr>
            <p:ph type="title"/>
          </p:nvPr>
        </p:nvSpPr>
        <p:spPr>
          <a:xfrm>
            <a:off x="1130338" y="1131100"/>
            <a:ext cx="4802003" cy="1231374"/>
          </a:xfrm>
        </p:spPr>
        <p:txBody>
          <a:bodyPr/>
          <a:lstStyle/>
          <a:p>
            <a:r>
              <a:rPr lang="en-US"/>
              <a:t>Click to edit Master title style</a:t>
            </a:r>
            <a:endParaRPr lang="nb-NO" dirty="0"/>
          </a:p>
        </p:txBody>
      </p:sp>
      <p:sp>
        <p:nvSpPr>
          <p:cNvPr id="4" name="Footer Placeholder 3">
            <a:extLst>
              <a:ext uri="{FF2B5EF4-FFF2-40B4-BE49-F238E27FC236}">
                <a16:creationId xmlns:a16="http://schemas.microsoft.com/office/drawing/2014/main" id="{932453A4-B293-5CA1-F209-4BEAA6123E5A}"/>
              </a:ext>
            </a:extLst>
          </p:cNvPr>
          <p:cNvSpPr>
            <a:spLocks noGrp="1"/>
          </p:cNvSpPr>
          <p:nvPr>
            <p:ph type="ftr" sz="quarter" idx="11"/>
          </p:nvPr>
        </p:nvSpPr>
        <p:spPr/>
        <p:txBody>
          <a:bodyPr/>
          <a:lstStyle/>
          <a:p>
            <a:endParaRPr lang="nb-NO" dirty="0"/>
          </a:p>
        </p:txBody>
      </p:sp>
      <p:sp>
        <p:nvSpPr>
          <p:cNvPr id="6" name="Content Placeholder 3">
            <a:extLst>
              <a:ext uri="{FF2B5EF4-FFF2-40B4-BE49-F238E27FC236}">
                <a16:creationId xmlns:a16="http://schemas.microsoft.com/office/drawing/2014/main" id="{B9F3D46E-7029-5E28-875D-177B222CBED5}"/>
              </a:ext>
            </a:extLst>
          </p:cNvPr>
          <p:cNvSpPr>
            <a:spLocks noGrp="1"/>
          </p:cNvSpPr>
          <p:nvPr>
            <p:ph sz="half" idx="2"/>
          </p:nvPr>
        </p:nvSpPr>
        <p:spPr>
          <a:xfrm>
            <a:off x="1130338" y="2486023"/>
            <a:ext cx="4802003" cy="33802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Picture Placeholder 7">
            <a:extLst>
              <a:ext uri="{FF2B5EF4-FFF2-40B4-BE49-F238E27FC236}">
                <a16:creationId xmlns:a16="http://schemas.microsoft.com/office/drawing/2014/main" id="{CCEECC6B-AB64-CD9C-00D6-7CBA492097CD}"/>
              </a:ext>
            </a:extLst>
          </p:cNvPr>
          <p:cNvSpPr>
            <a:spLocks noGrp="1"/>
          </p:cNvSpPr>
          <p:nvPr>
            <p:ph type="pic" sz="quarter" idx="12"/>
          </p:nvPr>
        </p:nvSpPr>
        <p:spPr>
          <a:xfrm>
            <a:off x="6473832" y="455665"/>
            <a:ext cx="5274404" cy="6402335"/>
          </a:xfrm>
          <a:solidFill>
            <a:schemeClr val="bg1">
              <a:lumMod val="85000"/>
            </a:schemeClr>
          </a:solidFill>
        </p:spPr>
        <p:txBody>
          <a:bodyPr/>
          <a:lstStyle>
            <a:lvl1pPr marL="0" indent="0">
              <a:buNone/>
              <a:defRPr/>
            </a:lvl1pPr>
          </a:lstStyle>
          <a:p>
            <a:r>
              <a:rPr lang="en-US"/>
              <a:t>Click icon to add picture</a:t>
            </a:r>
            <a:endParaRPr lang="nb-NO" dirty="0"/>
          </a:p>
        </p:txBody>
      </p:sp>
    </p:spTree>
    <p:extLst>
      <p:ext uri="{BB962C8B-B14F-4D97-AF65-F5344CB8AC3E}">
        <p14:creationId xmlns:p14="http://schemas.microsoft.com/office/powerpoint/2010/main" val="347825781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tel, mellomtittel, tekst og bilde lan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2C8C8-7063-1BC5-B041-79EF126227AF}"/>
              </a:ext>
            </a:extLst>
          </p:cNvPr>
          <p:cNvSpPr>
            <a:spLocks noGrp="1"/>
          </p:cNvSpPr>
          <p:nvPr>
            <p:ph type="title"/>
          </p:nvPr>
        </p:nvSpPr>
        <p:spPr>
          <a:xfrm>
            <a:off x="1130338" y="1131100"/>
            <a:ext cx="4802003" cy="1231374"/>
          </a:xfrm>
        </p:spPr>
        <p:txBody>
          <a:bodyPr/>
          <a:lstStyle/>
          <a:p>
            <a:r>
              <a:rPr lang="en-US"/>
              <a:t>Click to edit Master title style</a:t>
            </a:r>
            <a:endParaRPr lang="nb-NO" dirty="0"/>
          </a:p>
        </p:txBody>
      </p:sp>
      <p:sp>
        <p:nvSpPr>
          <p:cNvPr id="4" name="Footer Placeholder 3">
            <a:extLst>
              <a:ext uri="{FF2B5EF4-FFF2-40B4-BE49-F238E27FC236}">
                <a16:creationId xmlns:a16="http://schemas.microsoft.com/office/drawing/2014/main" id="{932453A4-B293-5CA1-F209-4BEAA6123E5A}"/>
              </a:ext>
            </a:extLst>
          </p:cNvPr>
          <p:cNvSpPr>
            <a:spLocks noGrp="1"/>
          </p:cNvSpPr>
          <p:nvPr>
            <p:ph type="ftr" sz="quarter" idx="11"/>
          </p:nvPr>
        </p:nvSpPr>
        <p:spPr/>
        <p:txBody>
          <a:bodyPr/>
          <a:lstStyle/>
          <a:p>
            <a:endParaRPr lang="nb-NO" dirty="0"/>
          </a:p>
        </p:txBody>
      </p:sp>
      <p:sp>
        <p:nvSpPr>
          <p:cNvPr id="6" name="Content Placeholder 3">
            <a:extLst>
              <a:ext uri="{FF2B5EF4-FFF2-40B4-BE49-F238E27FC236}">
                <a16:creationId xmlns:a16="http://schemas.microsoft.com/office/drawing/2014/main" id="{B9F3D46E-7029-5E28-875D-177B222CBED5}"/>
              </a:ext>
            </a:extLst>
          </p:cNvPr>
          <p:cNvSpPr>
            <a:spLocks noGrp="1"/>
          </p:cNvSpPr>
          <p:nvPr>
            <p:ph sz="half" idx="2"/>
          </p:nvPr>
        </p:nvSpPr>
        <p:spPr>
          <a:xfrm>
            <a:off x="1130338" y="2996210"/>
            <a:ext cx="4802003" cy="287002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Picture Placeholder 7">
            <a:extLst>
              <a:ext uri="{FF2B5EF4-FFF2-40B4-BE49-F238E27FC236}">
                <a16:creationId xmlns:a16="http://schemas.microsoft.com/office/drawing/2014/main" id="{CCEECC6B-AB64-CD9C-00D6-7CBA492097CD}"/>
              </a:ext>
            </a:extLst>
          </p:cNvPr>
          <p:cNvSpPr>
            <a:spLocks noGrp="1"/>
          </p:cNvSpPr>
          <p:nvPr>
            <p:ph type="pic" sz="quarter" idx="12"/>
          </p:nvPr>
        </p:nvSpPr>
        <p:spPr>
          <a:xfrm>
            <a:off x="6473832" y="455665"/>
            <a:ext cx="5274404" cy="6402335"/>
          </a:xfrm>
          <a:solidFill>
            <a:schemeClr val="bg1">
              <a:lumMod val="85000"/>
            </a:schemeClr>
          </a:solidFill>
        </p:spPr>
        <p:txBody>
          <a:bodyPr/>
          <a:lstStyle>
            <a:lvl1pPr marL="0" indent="0">
              <a:buNone/>
              <a:defRPr/>
            </a:lvl1pPr>
          </a:lstStyle>
          <a:p>
            <a:r>
              <a:rPr lang="en-US"/>
              <a:t>Click icon to add picture</a:t>
            </a:r>
            <a:endParaRPr lang="nb-NO" dirty="0"/>
          </a:p>
        </p:txBody>
      </p:sp>
      <p:sp>
        <p:nvSpPr>
          <p:cNvPr id="7" name="Text Placeholder 7">
            <a:extLst>
              <a:ext uri="{FF2B5EF4-FFF2-40B4-BE49-F238E27FC236}">
                <a16:creationId xmlns:a16="http://schemas.microsoft.com/office/drawing/2014/main" id="{CD288674-9244-DFB1-4F18-41D6F9EA8CCF}"/>
              </a:ext>
            </a:extLst>
          </p:cNvPr>
          <p:cNvSpPr>
            <a:spLocks noGrp="1"/>
          </p:cNvSpPr>
          <p:nvPr>
            <p:ph type="body" sz="quarter" idx="14"/>
          </p:nvPr>
        </p:nvSpPr>
        <p:spPr>
          <a:xfrm>
            <a:off x="1130338" y="2488491"/>
            <a:ext cx="4802003" cy="392928"/>
          </a:xfrm>
        </p:spPr>
        <p:txBody>
          <a:bodyPr/>
          <a:lstStyle>
            <a:lvl1pPr marL="0" indent="0">
              <a:buNone/>
              <a:defRPr>
                <a:latin typeface="+mj-lt"/>
              </a:defRPr>
            </a:lvl1pPr>
          </a:lstStyle>
          <a:p>
            <a:pPr lvl="0"/>
            <a:r>
              <a:rPr lang="en-US"/>
              <a:t>Click to edit Master text styles</a:t>
            </a:r>
          </a:p>
        </p:txBody>
      </p:sp>
    </p:spTree>
    <p:extLst>
      <p:ext uri="{BB962C8B-B14F-4D97-AF65-F5344CB8AC3E}">
        <p14:creationId xmlns:p14="http://schemas.microsoft.com/office/powerpoint/2010/main" val="37036350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Forside #2">
    <p:spTree>
      <p:nvGrpSpPr>
        <p:cNvPr id="1" name=""/>
        <p:cNvGrpSpPr/>
        <p:nvPr/>
      </p:nvGrpSpPr>
      <p:grpSpPr>
        <a:xfrm>
          <a:off x="0" y="0"/>
          <a:ext cx="0" cy="0"/>
          <a:chOff x="0" y="0"/>
          <a:chExt cx="0" cy="0"/>
        </a:xfrm>
      </p:grpSpPr>
      <p:pic>
        <p:nvPicPr>
          <p:cNvPr id="18" name="Graphic 17">
            <a:extLst>
              <a:ext uri="{FF2B5EF4-FFF2-40B4-BE49-F238E27FC236}">
                <a16:creationId xmlns:a16="http://schemas.microsoft.com/office/drawing/2014/main" id="{6684B97D-2F2A-9F9D-94C9-8B83BB38616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0" y="-234308"/>
            <a:ext cx="12192000" cy="8321969"/>
          </a:xfrm>
          <a:prstGeom prst="rect">
            <a:avLst/>
          </a:prstGeom>
        </p:spPr>
      </p:pic>
      <p:sp>
        <p:nvSpPr>
          <p:cNvPr id="2" name="Title 1"/>
          <p:cNvSpPr>
            <a:spLocks noGrp="1"/>
          </p:cNvSpPr>
          <p:nvPr>
            <p:ph type="ctrTitle"/>
          </p:nvPr>
        </p:nvSpPr>
        <p:spPr>
          <a:xfrm>
            <a:off x="1126907" y="541484"/>
            <a:ext cx="4468506" cy="2114138"/>
          </a:xfrm>
        </p:spPr>
        <p:txBody>
          <a:bodyPr anchor="b"/>
          <a:lstStyle>
            <a:lvl1pPr algn="l">
              <a:defRPr sz="4751">
                <a:solidFill>
                  <a:schemeClr val="bg2"/>
                </a:solidFill>
              </a:defRPr>
            </a:lvl1pPr>
          </a:lstStyle>
          <a:p>
            <a:r>
              <a:rPr lang="en-US"/>
              <a:t>Click to edit Master title style</a:t>
            </a:r>
            <a:endParaRPr lang="en-US" dirty="0"/>
          </a:p>
        </p:txBody>
      </p:sp>
      <p:sp>
        <p:nvSpPr>
          <p:cNvPr id="3" name="Subtitle 2"/>
          <p:cNvSpPr>
            <a:spLocks noGrp="1"/>
          </p:cNvSpPr>
          <p:nvPr>
            <p:ph type="subTitle" idx="1"/>
          </p:nvPr>
        </p:nvSpPr>
        <p:spPr>
          <a:xfrm>
            <a:off x="1126907" y="2819895"/>
            <a:ext cx="4468506" cy="314193"/>
          </a:xfrm>
        </p:spPr>
        <p:txBody>
          <a:bodyPr/>
          <a:lstStyle>
            <a:lvl1pPr marL="0" indent="0" algn="l">
              <a:buNone/>
              <a:defRPr sz="1750">
                <a:solidFill>
                  <a:schemeClr val="bg2"/>
                </a:solidFill>
              </a:defRPr>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1126907" y="3178004"/>
            <a:ext cx="4468506" cy="250996"/>
          </a:xfrm>
        </p:spPr>
        <p:txBody>
          <a:bodyPr lIns="0" tIns="0" rIns="0" bIns="0" anchor="t"/>
          <a:lstStyle>
            <a:lvl1pPr>
              <a:defRPr sz="1250">
                <a:solidFill>
                  <a:schemeClr val="bg2"/>
                </a:solidFill>
              </a:defRPr>
            </a:lvl1pPr>
          </a:lstStyle>
          <a:p>
            <a:endParaRPr lang="nb-NO" dirty="0"/>
          </a:p>
        </p:txBody>
      </p:sp>
      <p:pic>
        <p:nvPicPr>
          <p:cNvPr id="11" name="Graphic 10">
            <a:extLst>
              <a:ext uri="{FF2B5EF4-FFF2-40B4-BE49-F238E27FC236}">
                <a16:creationId xmlns:a16="http://schemas.microsoft.com/office/drawing/2014/main" id="{76B7A359-D36A-6642-E457-0077BDB4F47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8652426" y="5035006"/>
            <a:ext cx="2464697" cy="712013"/>
          </a:xfrm>
          <a:prstGeom prst="rect">
            <a:avLst/>
          </a:prstGeom>
        </p:spPr>
      </p:pic>
    </p:spTree>
    <p:extLst>
      <p:ext uri="{BB962C8B-B14F-4D97-AF65-F5344CB8AC3E}">
        <p14:creationId xmlns:p14="http://schemas.microsoft.com/office/powerpoint/2010/main" val="321739587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tel, tekst og bilde kor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2C8C8-7063-1BC5-B041-79EF126227AF}"/>
              </a:ext>
            </a:extLst>
          </p:cNvPr>
          <p:cNvSpPr>
            <a:spLocks noGrp="1"/>
          </p:cNvSpPr>
          <p:nvPr>
            <p:ph type="title"/>
          </p:nvPr>
        </p:nvSpPr>
        <p:spPr>
          <a:xfrm>
            <a:off x="1130338" y="1131100"/>
            <a:ext cx="4802003" cy="1231374"/>
          </a:xfrm>
        </p:spPr>
        <p:txBody>
          <a:bodyPr/>
          <a:lstStyle/>
          <a:p>
            <a:r>
              <a:rPr lang="en-US"/>
              <a:t>Click to edit Master title style</a:t>
            </a:r>
            <a:endParaRPr lang="nb-NO" dirty="0"/>
          </a:p>
        </p:txBody>
      </p:sp>
      <p:sp>
        <p:nvSpPr>
          <p:cNvPr id="4" name="Footer Placeholder 3">
            <a:extLst>
              <a:ext uri="{FF2B5EF4-FFF2-40B4-BE49-F238E27FC236}">
                <a16:creationId xmlns:a16="http://schemas.microsoft.com/office/drawing/2014/main" id="{932453A4-B293-5CA1-F209-4BEAA6123E5A}"/>
              </a:ext>
            </a:extLst>
          </p:cNvPr>
          <p:cNvSpPr>
            <a:spLocks noGrp="1"/>
          </p:cNvSpPr>
          <p:nvPr>
            <p:ph type="ftr" sz="quarter" idx="11"/>
          </p:nvPr>
        </p:nvSpPr>
        <p:spPr/>
        <p:txBody>
          <a:bodyPr/>
          <a:lstStyle/>
          <a:p>
            <a:endParaRPr lang="nb-NO" dirty="0"/>
          </a:p>
        </p:txBody>
      </p:sp>
      <p:sp>
        <p:nvSpPr>
          <p:cNvPr id="6" name="Content Placeholder 3">
            <a:extLst>
              <a:ext uri="{FF2B5EF4-FFF2-40B4-BE49-F238E27FC236}">
                <a16:creationId xmlns:a16="http://schemas.microsoft.com/office/drawing/2014/main" id="{B9F3D46E-7029-5E28-875D-177B222CBED5}"/>
              </a:ext>
            </a:extLst>
          </p:cNvPr>
          <p:cNvSpPr>
            <a:spLocks noGrp="1"/>
          </p:cNvSpPr>
          <p:nvPr>
            <p:ph sz="half" idx="2"/>
          </p:nvPr>
        </p:nvSpPr>
        <p:spPr>
          <a:xfrm>
            <a:off x="1130338" y="2486023"/>
            <a:ext cx="4802003" cy="33802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Picture Placeholder 7">
            <a:extLst>
              <a:ext uri="{FF2B5EF4-FFF2-40B4-BE49-F238E27FC236}">
                <a16:creationId xmlns:a16="http://schemas.microsoft.com/office/drawing/2014/main" id="{CCEECC6B-AB64-CD9C-00D6-7CBA492097CD}"/>
              </a:ext>
            </a:extLst>
          </p:cNvPr>
          <p:cNvSpPr>
            <a:spLocks noGrp="1"/>
          </p:cNvSpPr>
          <p:nvPr>
            <p:ph type="pic" sz="quarter" idx="12"/>
          </p:nvPr>
        </p:nvSpPr>
        <p:spPr>
          <a:xfrm>
            <a:off x="6473832" y="1203297"/>
            <a:ext cx="5718168" cy="4512364"/>
          </a:xfrm>
          <a:solidFill>
            <a:schemeClr val="bg1">
              <a:lumMod val="85000"/>
            </a:schemeClr>
          </a:solidFill>
        </p:spPr>
        <p:txBody>
          <a:bodyPr/>
          <a:lstStyle>
            <a:lvl1pPr marL="0" indent="0">
              <a:buNone/>
              <a:defRPr/>
            </a:lvl1pPr>
          </a:lstStyle>
          <a:p>
            <a:r>
              <a:rPr lang="en-US"/>
              <a:t>Click icon to add picture</a:t>
            </a:r>
            <a:endParaRPr lang="nb-NO" dirty="0"/>
          </a:p>
        </p:txBody>
      </p:sp>
    </p:spTree>
    <p:extLst>
      <p:ext uri="{BB962C8B-B14F-4D97-AF65-F5344CB8AC3E}">
        <p14:creationId xmlns:p14="http://schemas.microsoft.com/office/powerpoint/2010/main" val="218471015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tel, mellomtittel, tekst og bilde kor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2C8C8-7063-1BC5-B041-79EF126227AF}"/>
              </a:ext>
            </a:extLst>
          </p:cNvPr>
          <p:cNvSpPr>
            <a:spLocks noGrp="1"/>
          </p:cNvSpPr>
          <p:nvPr>
            <p:ph type="title"/>
          </p:nvPr>
        </p:nvSpPr>
        <p:spPr>
          <a:xfrm>
            <a:off x="1130338" y="1131100"/>
            <a:ext cx="4802003" cy="1231374"/>
          </a:xfrm>
        </p:spPr>
        <p:txBody>
          <a:bodyPr/>
          <a:lstStyle/>
          <a:p>
            <a:r>
              <a:rPr lang="en-US"/>
              <a:t>Click to edit Master title style</a:t>
            </a:r>
            <a:endParaRPr lang="nb-NO" dirty="0"/>
          </a:p>
        </p:txBody>
      </p:sp>
      <p:sp>
        <p:nvSpPr>
          <p:cNvPr id="4" name="Footer Placeholder 3">
            <a:extLst>
              <a:ext uri="{FF2B5EF4-FFF2-40B4-BE49-F238E27FC236}">
                <a16:creationId xmlns:a16="http://schemas.microsoft.com/office/drawing/2014/main" id="{932453A4-B293-5CA1-F209-4BEAA6123E5A}"/>
              </a:ext>
            </a:extLst>
          </p:cNvPr>
          <p:cNvSpPr>
            <a:spLocks noGrp="1"/>
          </p:cNvSpPr>
          <p:nvPr>
            <p:ph type="ftr" sz="quarter" idx="11"/>
          </p:nvPr>
        </p:nvSpPr>
        <p:spPr/>
        <p:txBody>
          <a:bodyPr/>
          <a:lstStyle/>
          <a:p>
            <a:endParaRPr lang="nb-NO" dirty="0"/>
          </a:p>
        </p:txBody>
      </p:sp>
      <p:sp>
        <p:nvSpPr>
          <p:cNvPr id="6" name="Content Placeholder 3">
            <a:extLst>
              <a:ext uri="{FF2B5EF4-FFF2-40B4-BE49-F238E27FC236}">
                <a16:creationId xmlns:a16="http://schemas.microsoft.com/office/drawing/2014/main" id="{B9F3D46E-7029-5E28-875D-177B222CBED5}"/>
              </a:ext>
            </a:extLst>
          </p:cNvPr>
          <p:cNvSpPr>
            <a:spLocks noGrp="1"/>
          </p:cNvSpPr>
          <p:nvPr>
            <p:ph sz="half" idx="2"/>
          </p:nvPr>
        </p:nvSpPr>
        <p:spPr>
          <a:xfrm>
            <a:off x="1130338" y="2996210"/>
            <a:ext cx="4802003" cy="287002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 Placeholder 7">
            <a:extLst>
              <a:ext uri="{FF2B5EF4-FFF2-40B4-BE49-F238E27FC236}">
                <a16:creationId xmlns:a16="http://schemas.microsoft.com/office/drawing/2014/main" id="{CD288674-9244-DFB1-4F18-41D6F9EA8CCF}"/>
              </a:ext>
            </a:extLst>
          </p:cNvPr>
          <p:cNvSpPr>
            <a:spLocks noGrp="1"/>
          </p:cNvSpPr>
          <p:nvPr>
            <p:ph type="body" sz="quarter" idx="14"/>
          </p:nvPr>
        </p:nvSpPr>
        <p:spPr>
          <a:xfrm>
            <a:off x="1130338" y="2488491"/>
            <a:ext cx="4802003" cy="392928"/>
          </a:xfrm>
        </p:spPr>
        <p:txBody>
          <a:bodyPr/>
          <a:lstStyle>
            <a:lvl1pPr marL="0" indent="0">
              <a:buNone/>
              <a:defRPr>
                <a:latin typeface="+mj-lt"/>
              </a:defRPr>
            </a:lvl1pPr>
          </a:lstStyle>
          <a:p>
            <a:pPr lvl="0"/>
            <a:r>
              <a:rPr lang="en-US"/>
              <a:t>Click to edit Master text styles</a:t>
            </a:r>
          </a:p>
        </p:txBody>
      </p:sp>
      <p:sp>
        <p:nvSpPr>
          <p:cNvPr id="3" name="Picture Placeholder 7">
            <a:extLst>
              <a:ext uri="{FF2B5EF4-FFF2-40B4-BE49-F238E27FC236}">
                <a16:creationId xmlns:a16="http://schemas.microsoft.com/office/drawing/2014/main" id="{2BA734E7-6354-C55B-210E-3B8D4C13B86E}"/>
              </a:ext>
            </a:extLst>
          </p:cNvPr>
          <p:cNvSpPr>
            <a:spLocks noGrp="1"/>
          </p:cNvSpPr>
          <p:nvPr>
            <p:ph type="pic" sz="quarter" idx="12"/>
          </p:nvPr>
        </p:nvSpPr>
        <p:spPr>
          <a:xfrm>
            <a:off x="6473832" y="1203297"/>
            <a:ext cx="5718168" cy="4512364"/>
          </a:xfrm>
          <a:solidFill>
            <a:schemeClr val="bg1">
              <a:lumMod val="85000"/>
            </a:schemeClr>
          </a:solidFill>
        </p:spPr>
        <p:txBody>
          <a:bodyPr/>
          <a:lstStyle>
            <a:lvl1pPr marL="0" indent="0">
              <a:buNone/>
              <a:defRPr/>
            </a:lvl1pPr>
          </a:lstStyle>
          <a:p>
            <a:r>
              <a:rPr lang="en-US"/>
              <a:t>Click icon to add picture</a:t>
            </a:r>
            <a:endParaRPr lang="nb-NO" dirty="0"/>
          </a:p>
        </p:txBody>
      </p:sp>
    </p:spTree>
    <p:extLst>
      <p:ext uri="{BB962C8B-B14F-4D97-AF65-F5344CB8AC3E}">
        <p14:creationId xmlns:p14="http://schemas.microsoft.com/office/powerpoint/2010/main" val="171283478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tel, tekst og tre bil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2C8C8-7063-1BC5-B041-79EF126227AF}"/>
              </a:ext>
            </a:extLst>
          </p:cNvPr>
          <p:cNvSpPr>
            <a:spLocks noGrp="1"/>
          </p:cNvSpPr>
          <p:nvPr>
            <p:ph type="title"/>
          </p:nvPr>
        </p:nvSpPr>
        <p:spPr>
          <a:xfrm>
            <a:off x="1130338" y="1131100"/>
            <a:ext cx="4802003" cy="1231374"/>
          </a:xfrm>
        </p:spPr>
        <p:txBody>
          <a:bodyPr/>
          <a:lstStyle/>
          <a:p>
            <a:r>
              <a:rPr lang="en-US"/>
              <a:t>Click to edit Master title style</a:t>
            </a:r>
            <a:endParaRPr lang="nb-NO" dirty="0"/>
          </a:p>
        </p:txBody>
      </p:sp>
      <p:sp>
        <p:nvSpPr>
          <p:cNvPr id="4" name="Footer Placeholder 3">
            <a:extLst>
              <a:ext uri="{FF2B5EF4-FFF2-40B4-BE49-F238E27FC236}">
                <a16:creationId xmlns:a16="http://schemas.microsoft.com/office/drawing/2014/main" id="{932453A4-B293-5CA1-F209-4BEAA6123E5A}"/>
              </a:ext>
            </a:extLst>
          </p:cNvPr>
          <p:cNvSpPr>
            <a:spLocks noGrp="1"/>
          </p:cNvSpPr>
          <p:nvPr>
            <p:ph type="ftr" sz="quarter" idx="11"/>
          </p:nvPr>
        </p:nvSpPr>
        <p:spPr/>
        <p:txBody>
          <a:bodyPr/>
          <a:lstStyle/>
          <a:p>
            <a:endParaRPr lang="nb-NO" dirty="0"/>
          </a:p>
        </p:txBody>
      </p:sp>
      <p:sp>
        <p:nvSpPr>
          <p:cNvPr id="6" name="Content Placeholder 3">
            <a:extLst>
              <a:ext uri="{FF2B5EF4-FFF2-40B4-BE49-F238E27FC236}">
                <a16:creationId xmlns:a16="http://schemas.microsoft.com/office/drawing/2014/main" id="{B9F3D46E-7029-5E28-875D-177B222CBED5}"/>
              </a:ext>
            </a:extLst>
          </p:cNvPr>
          <p:cNvSpPr>
            <a:spLocks noGrp="1"/>
          </p:cNvSpPr>
          <p:nvPr>
            <p:ph sz="half" idx="2"/>
          </p:nvPr>
        </p:nvSpPr>
        <p:spPr>
          <a:xfrm>
            <a:off x="1130338" y="2486023"/>
            <a:ext cx="4802003" cy="33802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Picture Placeholder 7">
            <a:extLst>
              <a:ext uri="{FF2B5EF4-FFF2-40B4-BE49-F238E27FC236}">
                <a16:creationId xmlns:a16="http://schemas.microsoft.com/office/drawing/2014/main" id="{CCEECC6B-AB64-CD9C-00D6-7CBA492097CD}"/>
              </a:ext>
            </a:extLst>
          </p:cNvPr>
          <p:cNvSpPr>
            <a:spLocks noGrp="1"/>
          </p:cNvSpPr>
          <p:nvPr>
            <p:ph type="pic" sz="quarter" idx="12"/>
          </p:nvPr>
        </p:nvSpPr>
        <p:spPr>
          <a:xfrm>
            <a:off x="8820296" y="455665"/>
            <a:ext cx="3371704" cy="3238457"/>
          </a:xfrm>
          <a:solidFill>
            <a:schemeClr val="bg1">
              <a:lumMod val="85000"/>
            </a:schemeClr>
          </a:solidFill>
        </p:spPr>
        <p:txBody>
          <a:bodyPr/>
          <a:lstStyle>
            <a:lvl1pPr marL="0" indent="0">
              <a:buNone/>
              <a:defRPr/>
            </a:lvl1pPr>
          </a:lstStyle>
          <a:p>
            <a:r>
              <a:rPr lang="en-US"/>
              <a:t>Click icon to add picture</a:t>
            </a:r>
            <a:endParaRPr lang="nb-NO" dirty="0"/>
          </a:p>
        </p:txBody>
      </p:sp>
      <p:sp>
        <p:nvSpPr>
          <p:cNvPr id="7" name="Picture Placeholder 7">
            <a:extLst>
              <a:ext uri="{FF2B5EF4-FFF2-40B4-BE49-F238E27FC236}">
                <a16:creationId xmlns:a16="http://schemas.microsoft.com/office/drawing/2014/main" id="{E1CAF6BE-BE73-CBDA-1EC6-89BEDD0D0916}"/>
              </a:ext>
            </a:extLst>
          </p:cNvPr>
          <p:cNvSpPr>
            <a:spLocks noGrp="1"/>
          </p:cNvSpPr>
          <p:nvPr>
            <p:ph type="pic" sz="quarter" idx="13"/>
          </p:nvPr>
        </p:nvSpPr>
        <p:spPr>
          <a:xfrm>
            <a:off x="7137886" y="4152063"/>
            <a:ext cx="4606464" cy="2705937"/>
          </a:xfrm>
          <a:solidFill>
            <a:schemeClr val="bg1">
              <a:lumMod val="85000"/>
            </a:schemeClr>
          </a:solidFill>
        </p:spPr>
        <p:txBody>
          <a:bodyPr/>
          <a:lstStyle>
            <a:lvl1pPr marL="0" indent="0">
              <a:buNone/>
              <a:defRPr/>
            </a:lvl1pPr>
          </a:lstStyle>
          <a:p>
            <a:r>
              <a:rPr lang="en-US"/>
              <a:t>Click icon to add picture</a:t>
            </a:r>
            <a:endParaRPr lang="nb-NO" dirty="0"/>
          </a:p>
        </p:txBody>
      </p:sp>
      <p:sp>
        <p:nvSpPr>
          <p:cNvPr id="9" name="Picture Placeholder 7">
            <a:extLst>
              <a:ext uri="{FF2B5EF4-FFF2-40B4-BE49-F238E27FC236}">
                <a16:creationId xmlns:a16="http://schemas.microsoft.com/office/drawing/2014/main" id="{EF4AEC56-4F9B-AF83-9D13-10082EE2890F}"/>
              </a:ext>
            </a:extLst>
          </p:cNvPr>
          <p:cNvSpPr>
            <a:spLocks noGrp="1"/>
          </p:cNvSpPr>
          <p:nvPr>
            <p:ph type="pic" sz="quarter" idx="14"/>
          </p:nvPr>
        </p:nvSpPr>
        <p:spPr>
          <a:xfrm>
            <a:off x="6491298" y="1205123"/>
            <a:ext cx="1895805" cy="2488999"/>
          </a:xfrm>
          <a:solidFill>
            <a:schemeClr val="bg1">
              <a:lumMod val="85000"/>
            </a:schemeClr>
          </a:solidFill>
        </p:spPr>
        <p:txBody>
          <a:bodyPr/>
          <a:lstStyle>
            <a:lvl1pPr marL="0" indent="0">
              <a:buNone/>
              <a:defRPr/>
            </a:lvl1pPr>
          </a:lstStyle>
          <a:p>
            <a:r>
              <a:rPr lang="en-US"/>
              <a:t>Click icon to add picture</a:t>
            </a:r>
            <a:endParaRPr lang="nb-NO" dirty="0"/>
          </a:p>
        </p:txBody>
      </p:sp>
    </p:spTree>
    <p:extLst>
      <p:ext uri="{BB962C8B-B14F-4D97-AF65-F5344CB8AC3E}">
        <p14:creationId xmlns:p14="http://schemas.microsoft.com/office/powerpoint/2010/main" val="166261747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tel, mellomtittel, tekst og tre bil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2C8C8-7063-1BC5-B041-79EF126227AF}"/>
              </a:ext>
            </a:extLst>
          </p:cNvPr>
          <p:cNvSpPr>
            <a:spLocks noGrp="1"/>
          </p:cNvSpPr>
          <p:nvPr>
            <p:ph type="title"/>
          </p:nvPr>
        </p:nvSpPr>
        <p:spPr>
          <a:xfrm>
            <a:off x="1130338" y="1131100"/>
            <a:ext cx="4802003" cy="1231374"/>
          </a:xfrm>
        </p:spPr>
        <p:txBody>
          <a:bodyPr/>
          <a:lstStyle/>
          <a:p>
            <a:r>
              <a:rPr lang="en-US"/>
              <a:t>Click to edit Master title style</a:t>
            </a:r>
            <a:endParaRPr lang="nb-NO" dirty="0"/>
          </a:p>
        </p:txBody>
      </p:sp>
      <p:sp>
        <p:nvSpPr>
          <p:cNvPr id="4" name="Footer Placeholder 3">
            <a:extLst>
              <a:ext uri="{FF2B5EF4-FFF2-40B4-BE49-F238E27FC236}">
                <a16:creationId xmlns:a16="http://schemas.microsoft.com/office/drawing/2014/main" id="{932453A4-B293-5CA1-F209-4BEAA6123E5A}"/>
              </a:ext>
            </a:extLst>
          </p:cNvPr>
          <p:cNvSpPr>
            <a:spLocks noGrp="1"/>
          </p:cNvSpPr>
          <p:nvPr>
            <p:ph type="ftr" sz="quarter" idx="11"/>
          </p:nvPr>
        </p:nvSpPr>
        <p:spPr/>
        <p:txBody>
          <a:bodyPr/>
          <a:lstStyle/>
          <a:p>
            <a:endParaRPr lang="nb-NO" dirty="0"/>
          </a:p>
        </p:txBody>
      </p:sp>
      <p:sp>
        <p:nvSpPr>
          <p:cNvPr id="8" name="Picture Placeholder 7">
            <a:extLst>
              <a:ext uri="{FF2B5EF4-FFF2-40B4-BE49-F238E27FC236}">
                <a16:creationId xmlns:a16="http://schemas.microsoft.com/office/drawing/2014/main" id="{CCEECC6B-AB64-CD9C-00D6-7CBA492097CD}"/>
              </a:ext>
            </a:extLst>
          </p:cNvPr>
          <p:cNvSpPr>
            <a:spLocks noGrp="1"/>
          </p:cNvSpPr>
          <p:nvPr>
            <p:ph type="pic" sz="quarter" idx="12"/>
          </p:nvPr>
        </p:nvSpPr>
        <p:spPr>
          <a:xfrm>
            <a:off x="8820296" y="455665"/>
            <a:ext cx="3371704" cy="3238457"/>
          </a:xfrm>
          <a:solidFill>
            <a:schemeClr val="bg1">
              <a:lumMod val="85000"/>
            </a:schemeClr>
          </a:solidFill>
        </p:spPr>
        <p:txBody>
          <a:bodyPr/>
          <a:lstStyle>
            <a:lvl1pPr marL="0" indent="0">
              <a:buNone/>
              <a:defRPr/>
            </a:lvl1pPr>
          </a:lstStyle>
          <a:p>
            <a:r>
              <a:rPr lang="en-US"/>
              <a:t>Click icon to add picture</a:t>
            </a:r>
            <a:endParaRPr lang="nb-NO" dirty="0"/>
          </a:p>
        </p:txBody>
      </p:sp>
      <p:sp>
        <p:nvSpPr>
          <p:cNvPr id="7" name="Picture Placeholder 7">
            <a:extLst>
              <a:ext uri="{FF2B5EF4-FFF2-40B4-BE49-F238E27FC236}">
                <a16:creationId xmlns:a16="http://schemas.microsoft.com/office/drawing/2014/main" id="{E1CAF6BE-BE73-CBDA-1EC6-89BEDD0D0916}"/>
              </a:ext>
            </a:extLst>
          </p:cNvPr>
          <p:cNvSpPr>
            <a:spLocks noGrp="1"/>
          </p:cNvSpPr>
          <p:nvPr>
            <p:ph type="pic" sz="quarter" idx="13"/>
          </p:nvPr>
        </p:nvSpPr>
        <p:spPr>
          <a:xfrm>
            <a:off x="7137886" y="4152063"/>
            <a:ext cx="4606464" cy="2705937"/>
          </a:xfrm>
          <a:solidFill>
            <a:schemeClr val="bg1">
              <a:lumMod val="85000"/>
            </a:schemeClr>
          </a:solidFill>
        </p:spPr>
        <p:txBody>
          <a:bodyPr/>
          <a:lstStyle>
            <a:lvl1pPr marL="0" indent="0">
              <a:buNone/>
              <a:defRPr/>
            </a:lvl1pPr>
          </a:lstStyle>
          <a:p>
            <a:r>
              <a:rPr lang="en-US"/>
              <a:t>Click icon to add picture</a:t>
            </a:r>
            <a:endParaRPr lang="nb-NO" dirty="0"/>
          </a:p>
        </p:txBody>
      </p:sp>
      <p:sp>
        <p:nvSpPr>
          <p:cNvPr id="9" name="Picture Placeholder 7">
            <a:extLst>
              <a:ext uri="{FF2B5EF4-FFF2-40B4-BE49-F238E27FC236}">
                <a16:creationId xmlns:a16="http://schemas.microsoft.com/office/drawing/2014/main" id="{EF4AEC56-4F9B-AF83-9D13-10082EE2890F}"/>
              </a:ext>
            </a:extLst>
          </p:cNvPr>
          <p:cNvSpPr>
            <a:spLocks noGrp="1"/>
          </p:cNvSpPr>
          <p:nvPr>
            <p:ph type="pic" sz="quarter" idx="14"/>
          </p:nvPr>
        </p:nvSpPr>
        <p:spPr>
          <a:xfrm>
            <a:off x="6491298" y="1205123"/>
            <a:ext cx="1895805" cy="2488999"/>
          </a:xfrm>
          <a:solidFill>
            <a:schemeClr val="bg1">
              <a:lumMod val="85000"/>
            </a:schemeClr>
          </a:solidFill>
        </p:spPr>
        <p:txBody>
          <a:bodyPr/>
          <a:lstStyle>
            <a:lvl1pPr marL="0" indent="0">
              <a:buNone/>
              <a:defRPr/>
            </a:lvl1pPr>
          </a:lstStyle>
          <a:p>
            <a:r>
              <a:rPr lang="en-US"/>
              <a:t>Click icon to add picture</a:t>
            </a:r>
            <a:endParaRPr lang="nb-NO" dirty="0"/>
          </a:p>
        </p:txBody>
      </p:sp>
      <p:sp>
        <p:nvSpPr>
          <p:cNvPr id="3" name="Content Placeholder 3">
            <a:extLst>
              <a:ext uri="{FF2B5EF4-FFF2-40B4-BE49-F238E27FC236}">
                <a16:creationId xmlns:a16="http://schemas.microsoft.com/office/drawing/2014/main" id="{7FCC1457-3895-EC79-45C6-46D3401573C2}"/>
              </a:ext>
            </a:extLst>
          </p:cNvPr>
          <p:cNvSpPr>
            <a:spLocks noGrp="1"/>
          </p:cNvSpPr>
          <p:nvPr>
            <p:ph sz="half" idx="2"/>
          </p:nvPr>
        </p:nvSpPr>
        <p:spPr>
          <a:xfrm>
            <a:off x="1130338" y="2996210"/>
            <a:ext cx="4802003" cy="287002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7">
            <a:extLst>
              <a:ext uri="{FF2B5EF4-FFF2-40B4-BE49-F238E27FC236}">
                <a16:creationId xmlns:a16="http://schemas.microsoft.com/office/drawing/2014/main" id="{D2472DAA-2BCE-503D-5CD0-B5A815A94AB4}"/>
              </a:ext>
            </a:extLst>
          </p:cNvPr>
          <p:cNvSpPr>
            <a:spLocks noGrp="1"/>
          </p:cNvSpPr>
          <p:nvPr>
            <p:ph type="body" sz="quarter" idx="15"/>
          </p:nvPr>
        </p:nvSpPr>
        <p:spPr>
          <a:xfrm>
            <a:off x="1130338" y="2488491"/>
            <a:ext cx="4802003" cy="392928"/>
          </a:xfrm>
        </p:spPr>
        <p:txBody>
          <a:bodyPr/>
          <a:lstStyle>
            <a:lvl1pPr marL="0" indent="0">
              <a:buNone/>
              <a:defRPr>
                <a:latin typeface="+mj-lt"/>
              </a:defRPr>
            </a:lvl1pPr>
          </a:lstStyle>
          <a:p>
            <a:pPr lvl="0"/>
            <a:r>
              <a:rPr lang="en-US"/>
              <a:t>Click to edit Master text styles</a:t>
            </a:r>
          </a:p>
        </p:txBody>
      </p:sp>
    </p:spTree>
    <p:extLst>
      <p:ext uri="{BB962C8B-B14F-4D97-AF65-F5344CB8AC3E}">
        <p14:creationId xmlns:p14="http://schemas.microsoft.com/office/powerpoint/2010/main" val="85751311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ekst og bilde">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932453A4-B293-5CA1-F209-4BEAA6123E5A}"/>
              </a:ext>
            </a:extLst>
          </p:cNvPr>
          <p:cNvSpPr>
            <a:spLocks noGrp="1"/>
          </p:cNvSpPr>
          <p:nvPr>
            <p:ph type="ftr" sz="quarter" idx="11"/>
          </p:nvPr>
        </p:nvSpPr>
        <p:spPr/>
        <p:txBody>
          <a:bodyPr/>
          <a:lstStyle/>
          <a:p>
            <a:endParaRPr lang="nb-NO" dirty="0"/>
          </a:p>
        </p:txBody>
      </p:sp>
      <p:sp>
        <p:nvSpPr>
          <p:cNvPr id="6" name="Content Placeholder 3">
            <a:extLst>
              <a:ext uri="{FF2B5EF4-FFF2-40B4-BE49-F238E27FC236}">
                <a16:creationId xmlns:a16="http://schemas.microsoft.com/office/drawing/2014/main" id="{B9F3D46E-7029-5E28-875D-177B222CBED5}"/>
              </a:ext>
            </a:extLst>
          </p:cNvPr>
          <p:cNvSpPr>
            <a:spLocks noGrp="1"/>
          </p:cNvSpPr>
          <p:nvPr>
            <p:ph sz="half" idx="2"/>
          </p:nvPr>
        </p:nvSpPr>
        <p:spPr>
          <a:xfrm>
            <a:off x="1130339" y="1203297"/>
            <a:ext cx="3042155" cy="4662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Picture Placeholder 7">
            <a:extLst>
              <a:ext uri="{FF2B5EF4-FFF2-40B4-BE49-F238E27FC236}">
                <a16:creationId xmlns:a16="http://schemas.microsoft.com/office/drawing/2014/main" id="{2BA734E7-6354-C55B-210E-3B8D4C13B86E}"/>
              </a:ext>
            </a:extLst>
          </p:cNvPr>
          <p:cNvSpPr>
            <a:spLocks noGrp="1"/>
          </p:cNvSpPr>
          <p:nvPr>
            <p:ph type="pic" sz="quarter" idx="12"/>
          </p:nvPr>
        </p:nvSpPr>
        <p:spPr>
          <a:xfrm>
            <a:off x="4957656" y="445220"/>
            <a:ext cx="6786695" cy="5980386"/>
          </a:xfrm>
          <a:solidFill>
            <a:schemeClr val="bg1">
              <a:lumMod val="85000"/>
            </a:schemeClr>
          </a:solidFill>
        </p:spPr>
        <p:txBody>
          <a:bodyPr/>
          <a:lstStyle>
            <a:lvl1pPr marL="0" indent="0">
              <a:buNone/>
              <a:defRPr/>
            </a:lvl1pPr>
          </a:lstStyle>
          <a:p>
            <a:r>
              <a:rPr lang="en-US"/>
              <a:t>Click icon to add picture</a:t>
            </a:r>
            <a:endParaRPr lang="nb-NO" dirty="0"/>
          </a:p>
        </p:txBody>
      </p:sp>
    </p:spTree>
    <p:extLst>
      <p:ext uri="{BB962C8B-B14F-4D97-AF65-F5344CB8AC3E}">
        <p14:creationId xmlns:p14="http://schemas.microsoft.com/office/powerpoint/2010/main" val="210793236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Mellomtittel, tekst og bilde">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932453A4-B293-5CA1-F209-4BEAA6123E5A}"/>
              </a:ext>
            </a:extLst>
          </p:cNvPr>
          <p:cNvSpPr>
            <a:spLocks noGrp="1"/>
          </p:cNvSpPr>
          <p:nvPr>
            <p:ph type="ftr" sz="quarter" idx="11"/>
          </p:nvPr>
        </p:nvSpPr>
        <p:spPr/>
        <p:txBody>
          <a:bodyPr/>
          <a:lstStyle/>
          <a:p>
            <a:endParaRPr lang="nb-NO" dirty="0"/>
          </a:p>
        </p:txBody>
      </p:sp>
      <p:sp>
        <p:nvSpPr>
          <p:cNvPr id="6" name="Content Placeholder 3">
            <a:extLst>
              <a:ext uri="{FF2B5EF4-FFF2-40B4-BE49-F238E27FC236}">
                <a16:creationId xmlns:a16="http://schemas.microsoft.com/office/drawing/2014/main" id="{B9F3D46E-7029-5E28-875D-177B222CBED5}"/>
              </a:ext>
            </a:extLst>
          </p:cNvPr>
          <p:cNvSpPr>
            <a:spLocks noGrp="1"/>
          </p:cNvSpPr>
          <p:nvPr>
            <p:ph sz="half" idx="2"/>
          </p:nvPr>
        </p:nvSpPr>
        <p:spPr>
          <a:xfrm>
            <a:off x="1130339" y="1708682"/>
            <a:ext cx="3042155" cy="415755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Picture Placeholder 7">
            <a:extLst>
              <a:ext uri="{FF2B5EF4-FFF2-40B4-BE49-F238E27FC236}">
                <a16:creationId xmlns:a16="http://schemas.microsoft.com/office/drawing/2014/main" id="{2BA734E7-6354-C55B-210E-3B8D4C13B86E}"/>
              </a:ext>
            </a:extLst>
          </p:cNvPr>
          <p:cNvSpPr>
            <a:spLocks noGrp="1"/>
          </p:cNvSpPr>
          <p:nvPr>
            <p:ph type="pic" sz="quarter" idx="12"/>
          </p:nvPr>
        </p:nvSpPr>
        <p:spPr>
          <a:xfrm>
            <a:off x="4957656" y="445220"/>
            <a:ext cx="6786695" cy="5980386"/>
          </a:xfrm>
          <a:solidFill>
            <a:schemeClr val="bg1">
              <a:lumMod val="85000"/>
            </a:schemeClr>
          </a:solidFill>
        </p:spPr>
        <p:txBody>
          <a:bodyPr/>
          <a:lstStyle>
            <a:lvl1pPr marL="0" indent="0">
              <a:buNone/>
              <a:defRPr/>
            </a:lvl1pPr>
          </a:lstStyle>
          <a:p>
            <a:r>
              <a:rPr lang="en-US"/>
              <a:t>Click icon to add picture</a:t>
            </a:r>
            <a:endParaRPr lang="nb-NO" dirty="0"/>
          </a:p>
        </p:txBody>
      </p:sp>
      <p:sp>
        <p:nvSpPr>
          <p:cNvPr id="7" name="Text Placeholder 7">
            <a:extLst>
              <a:ext uri="{FF2B5EF4-FFF2-40B4-BE49-F238E27FC236}">
                <a16:creationId xmlns:a16="http://schemas.microsoft.com/office/drawing/2014/main" id="{5F33EAAC-DC10-4F2D-C2A1-E5B9972D7760}"/>
              </a:ext>
            </a:extLst>
          </p:cNvPr>
          <p:cNvSpPr>
            <a:spLocks noGrp="1"/>
          </p:cNvSpPr>
          <p:nvPr>
            <p:ph type="body" sz="quarter" idx="15"/>
          </p:nvPr>
        </p:nvSpPr>
        <p:spPr>
          <a:xfrm>
            <a:off x="1130339" y="1207457"/>
            <a:ext cx="3042155" cy="392928"/>
          </a:xfrm>
        </p:spPr>
        <p:txBody>
          <a:bodyPr/>
          <a:lstStyle>
            <a:lvl1pPr marL="0" indent="0">
              <a:buNone/>
              <a:defRPr>
                <a:latin typeface="+mj-lt"/>
              </a:defRPr>
            </a:lvl1pPr>
          </a:lstStyle>
          <a:p>
            <a:pPr lvl="0"/>
            <a:r>
              <a:rPr lang="en-US"/>
              <a:t>Click to edit Master text styles</a:t>
            </a:r>
          </a:p>
        </p:txBody>
      </p:sp>
    </p:spTree>
    <p:extLst>
      <p:ext uri="{BB962C8B-B14F-4D97-AF65-F5344CB8AC3E}">
        <p14:creationId xmlns:p14="http://schemas.microsoft.com/office/powerpoint/2010/main" val="158659860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tel, tekst og tabel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2C8C8-7063-1BC5-B041-79EF126227AF}"/>
              </a:ext>
            </a:extLst>
          </p:cNvPr>
          <p:cNvSpPr>
            <a:spLocks noGrp="1"/>
          </p:cNvSpPr>
          <p:nvPr>
            <p:ph type="title"/>
          </p:nvPr>
        </p:nvSpPr>
        <p:spPr>
          <a:xfrm>
            <a:off x="1130338" y="1600386"/>
            <a:ext cx="9928123" cy="625714"/>
          </a:xfrm>
        </p:spPr>
        <p:txBody>
          <a:bodyPr/>
          <a:lstStyle/>
          <a:p>
            <a:r>
              <a:rPr lang="en-US"/>
              <a:t>Click to edit Master title style</a:t>
            </a:r>
            <a:endParaRPr lang="nb-NO" dirty="0"/>
          </a:p>
        </p:txBody>
      </p:sp>
      <p:sp>
        <p:nvSpPr>
          <p:cNvPr id="4" name="Footer Placeholder 3">
            <a:extLst>
              <a:ext uri="{FF2B5EF4-FFF2-40B4-BE49-F238E27FC236}">
                <a16:creationId xmlns:a16="http://schemas.microsoft.com/office/drawing/2014/main" id="{932453A4-B293-5CA1-F209-4BEAA6123E5A}"/>
              </a:ext>
            </a:extLst>
          </p:cNvPr>
          <p:cNvSpPr>
            <a:spLocks noGrp="1"/>
          </p:cNvSpPr>
          <p:nvPr>
            <p:ph type="ftr" sz="quarter" idx="11"/>
          </p:nvPr>
        </p:nvSpPr>
        <p:spPr/>
        <p:txBody>
          <a:bodyPr/>
          <a:lstStyle/>
          <a:p>
            <a:endParaRPr lang="nb-NO" dirty="0"/>
          </a:p>
        </p:txBody>
      </p:sp>
      <p:sp>
        <p:nvSpPr>
          <p:cNvPr id="6" name="Content Placeholder 3">
            <a:extLst>
              <a:ext uri="{FF2B5EF4-FFF2-40B4-BE49-F238E27FC236}">
                <a16:creationId xmlns:a16="http://schemas.microsoft.com/office/drawing/2014/main" id="{B9F3D46E-7029-5E28-875D-177B222CBED5}"/>
              </a:ext>
            </a:extLst>
          </p:cNvPr>
          <p:cNvSpPr>
            <a:spLocks noGrp="1"/>
          </p:cNvSpPr>
          <p:nvPr>
            <p:ph sz="half" idx="2"/>
          </p:nvPr>
        </p:nvSpPr>
        <p:spPr>
          <a:xfrm>
            <a:off x="1130338" y="2486023"/>
            <a:ext cx="4802003" cy="33802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able Placeholder 8">
            <a:extLst>
              <a:ext uri="{FF2B5EF4-FFF2-40B4-BE49-F238E27FC236}">
                <a16:creationId xmlns:a16="http://schemas.microsoft.com/office/drawing/2014/main" id="{2BC275DC-EB41-E1F6-C50B-417612313A9B}"/>
              </a:ext>
            </a:extLst>
          </p:cNvPr>
          <p:cNvSpPr>
            <a:spLocks noGrp="1"/>
          </p:cNvSpPr>
          <p:nvPr>
            <p:ph type="tbl" sz="quarter" idx="12"/>
          </p:nvPr>
        </p:nvSpPr>
        <p:spPr>
          <a:xfrm>
            <a:off x="6461799" y="2486022"/>
            <a:ext cx="4596578" cy="3380213"/>
          </a:xfrm>
        </p:spPr>
        <p:txBody>
          <a:bodyPr/>
          <a:lstStyle/>
          <a:p>
            <a:r>
              <a:rPr lang="en-US"/>
              <a:t>Click icon to add table</a:t>
            </a:r>
            <a:endParaRPr lang="nb-NO"/>
          </a:p>
        </p:txBody>
      </p:sp>
    </p:spTree>
    <p:extLst>
      <p:ext uri="{BB962C8B-B14F-4D97-AF65-F5344CB8AC3E}">
        <p14:creationId xmlns:p14="http://schemas.microsoft.com/office/powerpoint/2010/main" val="333633233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tel, mellomtittel, tekst og tabel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2C8C8-7063-1BC5-B041-79EF126227AF}"/>
              </a:ext>
            </a:extLst>
          </p:cNvPr>
          <p:cNvSpPr>
            <a:spLocks noGrp="1"/>
          </p:cNvSpPr>
          <p:nvPr>
            <p:ph type="title"/>
          </p:nvPr>
        </p:nvSpPr>
        <p:spPr>
          <a:xfrm>
            <a:off x="1130338" y="1600386"/>
            <a:ext cx="9928123" cy="625714"/>
          </a:xfrm>
        </p:spPr>
        <p:txBody>
          <a:bodyPr/>
          <a:lstStyle/>
          <a:p>
            <a:r>
              <a:rPr lang="en-US"/>
              <a:t>Click to edit Master title style</a:t>
            </a:r>
            <a:endParaRPr lang="nb-NO" dirty="0"/>
          </a:p>
        </p:txBody>
      </p:sp>
      <p:sp>
        <p:nvSpPr>
          <p:cNvPr id="4" name="Footer Placeholder 3">
            <a:extLst>
              <a:ext uri="{FF2B5EF4-FFF2-40B4-BE49-F238E27FC236}">
                <a16:creationId xmlns:a16="http://schemas.microsoft.com/office/drawing/2014/main" id="{932453A4-B293-5CA1-F209-4BEAA6123E5A}"/>
              </a:ext>
            </a:extLst>
          </p:cNvPr>
          <p:cNvSpPr>
            <a:spLocks noGrp="1"/>
          </p:cNvSpPr>
          <p:nvPr>
            <p:ph type="ftr" sz="quarter" idx="11"/>
          </p:nvPr>
        </p:nvSpPr>
        <p:spPr/>
        <p:txBody>
          <a:bodyPr/>
          <a:lstStyle/>
          <a:p>
            <a:endParaRPr lang="nb-NO" dirty="0"/>
          </a:p>
        </p:txBody>
      </p:sp>
      <p:sp>
        <p:nvSpPr>
          <p:cNvPr id="6" name="Content Placeholder 3">
            <a:extLst>
              <a:ext uri="{FF2B5EF4-FFF2-40B4-BE49-F238E27FC236}">
                <a16:creationId xmlns:a16="http://schemas.microsoft.com/office/drawing/2014/main" id="{B9F3D46E-7029-5E28-875D-177B222CBED5}"/>
              </a:ext>
            </a:extLst>
          </p:cNvPr>
          <p:cNvSpPr>
            <a:spLocks noGrp="1"/>
          </p:cNvSpPr>
          <p:nvPr>
            <p:ph sz="half" idx="2"/>
          </p:nvPr>
        </p:nvSpPr>
        <p:spPr>
          <a:xfrm>
            <a:off x="1130338" y="2996210"/>
            <a:ext cx="4802003" cy="287002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able Placeholder 8">
            <a:extLst>
              <a:ext uri="{FF2B5EF4-FFF2-40B4-BE49-F238E27FC236}">
                <a16:creationId xmlns:a16="http://schemas.microsoft.com/office/drawing/2014/main" id="{2BC275DC-EB41-E1F6-C50B-417612313A9B}"/>
              </a:ext>
            </a:extLst>
          </p:cNvPr>
          <p:cNvSpPr>
            <a:spLocks noGrp="1"/>
          </p:cNvSpPr>
          <p:nvPr>
            <p:ph type="tbl" sz="quarter" idx="12"/>
          </p:nvPr>
        </p:nvSpPr>
        <p:spPr>
          <a:xfrm>
            <a:off x="6461799" y="2486022"/>
            <a:ext cx="4596578" cy="3380213"/>
          </a:xfrm>
        </p:spPr>
        <p:txBody>
          <a:bodyPr/>
          <a:lstStyle/>
          <a:p>
            <a:r>
              <a:rPr lang="en-US"/>
              <a:t>Click icon to add table</a:t>
            </a:r>
            <a:endParaRPr lang="nb-NO"/>
          </a:p>
        </p:txBody>
      </p:sp>
      <p:sp>
        <p:nvSpPr>
          <p:cNvPr id="7" name="Text Placeholder 7">
            <a:extLst>
              <a:ext uri="{FF2B5EF4-FFF2-40B4-BE49-F238E27FC236}">
                <a16:creationId xmlns:a16="http://schemas.microsoft.com/office/drawing/2014/main" id="{969700E1-50BA-A425-B338-CDD39B4F91D1}"/>
              </a:ext>
            </a:extLst>
          </p:cNvPr>
          <p:cNvSpPr>
            <a:spLocks noGrp="1"/>
          </p:cNvSpPr>
          <p:nvPr>
            <p:ph type="body" sz="quarter" idx="15"/>
          </p:nvPr>
        </p:nvSpPr>
        <p:spPr>
          <a:xfrm>
            <a:off x="1130338" y="2486022"/>
            <a:ext cx="4802003" cy="392928"/>
          </a:xfrm>
        </p:spPr>
        <p:txBody>
          <a:bodyPr/>
          <a:lstStyle>
            <a:lvl1pPr marL="0" indent="0">
              <a:buNone/>
              <a:defRPr>
                <a:latin typeface="+mj-lt"/>
              </a:defRPr>
            </a:lvl1pPr>
          </a:lstStyle>
          <a:p>
            <a:pPr lvl="0"/>
            <a:r>
              <a:rPr lang="en-US"/>
              <a:t>Click to edit Master text styles</a:t>
            </a:r>
          </a:p>
        </p:txBody>
      </p:sp>
    </p:spTree>
    <p:extLst>
      <p:ext uri="{BB962C8B-B14F-4D97-AF65-F5344CB8AC3E}">
        <p14:creationId xmlns:p14="http://schemas.microsoft.com/office/powerpoint/2010/main" val="74798960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tel, tekst og tabell sto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2C8C8-7063-1BC5-B041-79EF126227AF}"/>
              </a:ext>
            </a:extLst>
          </p:cNvPr>
          <p:cNvSpPr>
            <a:spLocks noGrp="1"/>
          </p:cNvSpPr>
          <p:nvPr>
            <p:ph type="title"/>
          </p:nvPr>
        </p:nvSpPr>
        <p:spPr>
          <a:xfrm>
            <a:off x="1130338" y="1600386"/>
            <a:ext cx="9928123" cy="625714"/>
          </a:xfrm>
        </p:spPr>
        <p:txBody>
          <a:bodyPr/>
          <a:lstStyle/>
          <a:p>
            <a:r>
              <a:rPr lang="en-US"/>
              <a:t>Click to edit Master title style</a:t>
            </a:r>
            <a:endParaRPr lang="nb-NO" dirty="0"/>
          </a:p>
        </p:txBody>
      </p:sp>
      <p:sp>
        <p:nvSpPr>
          <p:cNvPr id="4" name="Footer Placeholder 3">
            <a:extLst>
              <a:ext uri="{FF2B5EF4-FFF2-40B4-BE49-F238E27FC236}">
                <a16:creationId xmlns:a16="http://schemas.microsoft.com/office/drawing/2014/main" id="{932453A4-B293-5CA1-F209-4BEAA6123E5A}"/>
              </a:ext>
            </a:extLst>
          </p:cNvPr>
          <p:cNvSpPr>
            <a:spLocks noGrp="1"/>
          </p:cNvSpPr>
          <p:nvPr>
            <p:ph type="ftr" sz="quarter" idx="11"/>
          </p:nvPr>
        </p:nvSpPr>
        <p:spPr/>
        <p:txBody>
          <a:bodyPr/>
          <a:lstStyle/>
          <a:p>
            <a:endParaRPr lang="nb-NO" dirty="0"/>
          </a:p>
        </p:txBody>
      </p:sp>
      <p:sp>
        <p:nvSpPr>
          <p:cNvPr id="6" name="Content Placeholder 3">
            <a:extLst>
              <a:ext uri="{FF2B5EF4-FFF2-40B4-BE49-F238E27FC236}">
                <a16:creationId xmlns:a16="http://schemas.microsoft.com/office/drawing/2014/main" id="{B9F3D46E-7029-5E28-875D-177B222CBED5}"/>
              </a:ext>
            </a:extLst>
          </p:cNvPr>
          <p:cNvSpPr>
            <a:spLocks noGrp="1"/>
          </p:cNvSpPr>
          <p:nvPr>
            <p:ph sz="half" idx="2"/>
          </p:nvPr>
        </p:nvSpPr>
        <p:spPr>
          <a:xfrm>
            <a:off x="1130339" y="2486023"/>
            <a:ext cx="3042155" cy="33802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able Placeholder 8">
            <a:extLst>
              <a:ext uri="{FF2B5EF4-FFF2-40B4-BE49-F238E27FC236}">
                <a16:creationId xmlns:a16="http://schemas.microsoft.com/office/drawing/2014/main" id="{2BC275DC-EB41-E1F6-C50B-417612313A9B}"/>
              </a:ext>
            </a:extLst>
          </p:cNvPr>
          <p:cNvSpPr>
            <a:spLocks noGrp="1"/>
          </p:cNvSpPr>
          <p:nvPr>
            <p:ph type="tbl" sz="quarter" idx="12"/>
          </p:nvPr>
        </p:nvSpPr>
        <p:spPr>
          <a:xfrm>
            <a:off x="4584629" y="2486022"/>
            <a:ext cx="6473748" cy="3380213"/>
          </a:xfrm>
        </p:spPr>
        <p:txBody>
          <a:bodyPr/>
          <a:lstStyle/>
          <a:p>
            <a:r>
              <a:rPr lang="en-US"/>
              <a:t>Click icon to add table</a:t>
            </a:r>
            <a:endParaRPr lang="nb-NO"/>
          </a:p>
        </p:txBody>
      </p:sp>
    </p:spTree>
    <p:extLst>
      <p:ext uri="{BB962C8B-B14F-4D97-AF65-F5344CB8AC3E}">
        <p14:creationId xmlns:p14="http://schemas.microsoft.com/office/powerpoint/2010/main" val="341959096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tel, mellomtittel, tekst og tabell sto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2C8C8-7063-1BC5-B041-79EF126227AF}"/>
              </a:ext>
            </a:extLst>
          </p:cNvPr>
          <p:cNvSpPr>
            <a:spLocks noGrp="1"/>
          </p:cNvSpPr>
          <p:nvPr>
            <p:ph type="title"/>
          </p:nvPr>
        </p:nvSpPr>
        <p:spPr>
          <a:xfrm>
            <a:off x="1130338" y="1600386"/>
            <a:ext cx="9928123" cy="625714"/>
          </a:xfrm>
        </p:spPr>
        <p:txBody>
          <a:bodyPr/>
          <a:lstStyle/>
          <a:p>
            <a:r>
              <a:rPr lang="en-US"/>
              <a:t>Click to edit Master title style</a:t>
            </a:r>
            <a:endParaRPr lang="nb-NO" dirty="0"/>
          </a:p>
        </p:txBody>
      </p:sp>
      <p:sp>
        <p:nvSpPr>
          <p:cNvPr id="4" name="Footer Placeholder 3">
            <a:extLst>
              <a:ext uri="{FF2B5EF4-FFF2-40B4-BE49-F238E27FC236}">
                <a16:creationId xmlns:a16="http://schemas.microsoft.com/office/drawing/2014/main" id="{932453A4-B293-5CA1-F209-4BEAA6123E5A}"/>
              </a:ext>
            </a:extLst>
          </p:cNvPr>
          <p:cNvSpPr>
            <a:spLocks noGrp="1"/>
          </p:cNvSpPr>
          <p:nvPr>
            <p:ph type="ftr" sz="quarter" idx="11"/>
          </p:nvPr>
        </p:nvSpPr>
        <p:spPr/>
        <p:txBody>
          <a:bodyPr/>
          <a:lstStyle/>
          <a:p>
            <a:endParaRPr lang="nb-NO" dirty="0"/>
          </a:p>
        </p:txBody>
      </p:sp>
      <p:sp>
        <p:nvSpPr>
          <p:cNvPr id="9" name="Table Placeholder 8">
            <a:extLst>
              <a:ext uri="{FF2B5EF4-FFF2-40B4-BE49-F238E27FC236}">
                <a16:creationId xmlns:a16="http://schemas.microsoft.com/office/drawing/2014/main" id="{2BC275DC-EB41-E1F6-C50B-417612313A9B}"/>
              </a:ext>
            </a:extLst>
          </p:cNvPr>
          <p:cNvSpPr>
            <a:spLocks noGrp="1"/>
          </p:cNvSpPr>
          <p:nvPr>
            <p:ph type="tbl" sz="quarter" idx="12"/>
          </p:nvPr>
        </p:nvSpPr>
        <p:spPr>
          <a:xfrm>
            <a:off x="4584629" y="2486022"/>
            <a:ext cx="6473748" cy="3380213"/>
          </a:xfrm>
        </p:spPr>
        <p:txBody>
          <a:bodyPr/>
          <a:lstStyle/>
          <a:p>
            <a:r>
              <a:rPr lang="en-US"/>
              <a:t>Click icon to add table</a:t>
            </a:r>
            <a:endParaRPr lang="nb-NO"/>
          </a:p>
        </p:txBody>
      </p:sp>
      <p:sp>
        <p:nvSpPr>
          <p:cNvPr id="3" name="Content Placeholder 3">
            <a:extLst>
              <a:ext uri="{FF2B5EF4-FFF2-40B4-BE49-F238E27FC236}">
                <a16:creationId xmlns:a16="http://schemas.microsoft.com/office/drawing/2014/main" id="{A2D4A112-6AEC-6A06-1BBF-C346F2D848AF}"/>
              </a:ext>
            </a:extLst>
          </p:cNvPr>
          <p:cNvSpPr>
            <a:spLocks noGrp="1"/>
          </p:cNvSpPr>
          <p:nvPr>
            <p:ph sz="half" idx="13"/>
          </p:nvPr>
        </p:nvSpPr>
        <p:spPr>
          <a:xfrm>
            <a:off x="1130339" y="2996210"/>
            <a:ext cx="3042155" cy="287002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7">
            <a:extLst>
              <a:ext uri="{FF2B5EF4-FFF2-40B4-BE49-F238E27FC236}">
                <a16:creationId xmlns:a16="http://schemas.microsoft.com/office/drawing/2014/main" id="{AF8611DC-E43D-2D65-87D5-0FE9A43079A6}"/>
              </a:ext>
            </a:extLst>
          </p:cNvPr>
          <p:cNvSpPr>
            <a:spLocks noGrp="1"/>
          </p:cNvSpPr>
          <p:nvPr>
            <p:ph type="body" sz="quarter" idx="15"/>
          </p:nvPr>
        </p:nvSpPr>
        <p:spPr>
          <a:xfrm>
            <a:off x="1130339" y="2486022"/>
            <a:ext cx="3042155" cy="392928"/>
          </a:xfrm>
        </p:spPr>
        <p:txBody>
          <a:bodyPr/>
          <a:lstStyle>
            <a:lvl1pPr marL="0" indent="0">
              <a:buNone/>
              <a:defRPr>
                <a:latin typeface="+mj-lt"/>
              </a:defRPr>
            </a:lvl1pPr>
          </a:lstStyle>
          <a:p>
            <a:pPr lvl="0"/>
            <a:r>
              <a:rPr lang="en-US"/>
              <a:t>Click to edit Master text styles</a:t>
            </a:r>
          </a:p>
        </p:txBody>
      </p:sp>
    </p:spTree>
    <p:extLst>
      <p:ext uri="{BB962C8B-B14F-4D97-AF65-F5344CB8AC3E}">
        <p14:creationId xmlns:p14="http://schemas.microsoft.com/office/powerpoint/2010/main" val="26240811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Forside #3">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FB00975F-7D2C-3532-A8A9-050A3ABBED40}"/>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 y="-234307"/>
            <a:ext cx="12192001" cy="8321968"/>
          </a:xfrm>
          <a:prstGeom prst="rect">
            <a:avLst/>
          </a:prstGeom>
        </p:spPr>
      </p:pic>
      <p:sp>
        <p:nvSpPr>
          <p:cNvPr id="2" name="Title 1"/>
          <p:cNvSpPr>
            <a:spLocks noGrp="1"/>
          </p:cNvSpPr>
          <p:nvPr>
            <p:ph type="ctrTitle"/>
          </p:nvPr>
        </p:nvSpPr>
        <p:spPr>
          <a:xfrm>
            <a:off x="1126907" y="541484"/>
            <a:ext cx="4468506" cy="2114138"/>
          </a:xfrm>
        </p:spPr>
        <p:txBody>
          <a:bodyPr anchor="b"/>
          <a:lstStyle>
            <a:lvl1pPr algn="l">
              <a:defRPr sz="4751">
                <a:solidFill>
                  <a:schemeClr val="bg2"/>
                </a:solidFill>
              </a:defRPr>
            </a:lvl1pPr>
          </a:lstStyle>
          <a:p>
            <a:r>
              <a:rPr lang="en-US"/>
              <a:t>Click to edit Master title style</a:t>
            </a:r>
            <a:endParaRPr lang="en-US" dirty="0"/>
          </a:p>
        </p:txBody>
      </p:sp>
      <p:sp>
        <p:nvSpPr>
          <p:cNvPr id="3" name="Subtitle 2"/>
          <p:cNvSpPr>
            <a:spLocks noGrp="1"/>
          </p:cNvSpPr>
          <p:nvPr>
            <p:ph type="subTitle" idx="1"/>
          </p:nvPr>
        </p:nvSpPr>
        <p:spPr>
          <a:xfrm>
            <a:off x="1126907" y="2819895"/>
            <a:ext cx="4468506" cy="314193"/>
          </a:xfrm>
        </p:spPr>
        <p:txBody>
          <a:bodyPr/>
          <a:lstStyle>
            <a:lvl1pPr marL="0" indent="0" algn="l">
              <a:buNone/>
              <a:defRPr sz="1750">
                <a:solidFill>
                  <a:schemeClr val="bg2"/>
                </a:solidFill>
              </a:defRPr>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1126907" y="3178004"/>
            <a:ext cx="4468506" cy="250996"/>
          </a:xfrm>
        </p:spPr>
        <p:txBody>
          <a:bodyPr lIns="0" tIns="0" rIns="0" bIns="0" anchor="t"/>
          <a:lstStyle>
            <a:lvl1pPr>
              <a:defRPr sz="1250">
                <a:solidFill>
                  <a:schemeClr val="bg2"/>
                </a:solidFill>
              </a:defRPr>
            </a:lvl1pPr>
          </a:lstStyle>
          <a:p>
            <a:endParaRPr lang="nb-NO" dirty="0"/>
          </a:p>
        </p:txBody>
      </p:sp>
      <p:pic>
        <p:nvPicPr>
          <p:cNvPr id="8" name="Graphic 7">
            <a:extLst>
              <a:ext uri="{FF2B5EF4-FFF2-40B4-BE49-F238E27FC236}">
                <a16:creationId xmlns:a16="http://schemas.microsoft.com/office/drawing/2014/main" id="{24F6E637-60E3-14C6-C532-FCA5B5347F3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8652426" y="5035006"/>
            <a:ext cx="2464697" cy="712013"/>
          </a:xfrm>
          <a:prstGeom prst="rect">
            <a:avLst/>
          </a:prstGeom>
        </p:spPr>
      </p:pic>
    </p:spTree>
    <p:extLst>
      <p:ext uri="{BB962C8B-B14F-4D97-AF65-F5344CB8AC3E}">
        <p14:creationId xmlns:p14="http://schemas.microsoft.com/office/powerpoint/2010/main" val="317504741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tel, tekst og diagram">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2C8C8-7063-1BC5-B041-79EF126227AF}"/>
              </a:ext>
            </a:extLst>
          </p:cNvPr>
          <p:cNvSpPr>
            <a:spLocks noGrp="1"/>
          </p:cNvSpPr>
          <p:nvPr>
            <p:ph type="title"/>
          </p:nvPr>
        </p:nvSpPr>
        <p:spPr>
          <a:xfrm>
            <a:off x="1130338" y="1131099"/>
            <a:ext cx="4802003" cy="1095001"/>
          </a:xfrm>
        </p:spPr>
        <p:txBody>
          <a:bodyPr/>
          <a:lstStyle/>
          <a:p>
            <a:r>
              <a:rPr lang="en-US"/>
              <a:t>Click to edit Master title style</a:t>
            </a:r>
            <a:endParaRPr lang="nb-NO" dirty="0"/>
          </a:p>
        </p:txBody>
      </p:sp>
      <p:sp>
        <p:nvSpPr>
          <p:cNvPr id="4" name="Footer Placeholder 3">
            <a:extLst>
              <a:ext uri="{FF2B5EF4-FFF2-40B4-BE49-F238E27FC236}">
                <a16:creationId xmlns:a16="http://schemas.microsoft.com/office/drawing/2014/main" id="{932453A4-B293-5CA1-F209-4BEAA6123E5A}"/>
              </a:ext>
            </a:extLst>
          </p:cNvPr>
          <p:cNvSpPr>
            <a:spLocks noGrp="1"/>
          </p:cNvSpPr>
          <p:nvPr>
            <p:ph type="ftr" sz="quarter" idx="11"/>
          </p:nvPr>
        </p:nvSpPr>
        <p:spPr/>
        <p:txBody>
          <a:bodyPr/>
          <a:lstStyle/>
          <a:p>
            <a:endParaRPr lang="nb-NO" dirty="0"/>
          </a:p>
        </p:txBody>
      </p:sp>
      <p:sp>
        <p:nvSpPr>
          <p:cNvPr id="6" name="Content Placeholder 3">
            <a:extLst>
              <a:ext uri="{FF2B5EF4-FFF2-40B4-BE49-F238E27FC236}">
                <a16:creationId xmlns:a16="http://schemas.microsoft.com/office/drawing/2014/main" id="{B9F3D46E-7029-5E28-875D-177B222CBED5}"/>
              </a:ext>
            </a:extLst>
          </p:cNvPr>
          <p:cNvSpPr>
            <a:spLocks noGrp="1"/>
          </p:cNvSpPr>
          <p:nvPr>
            <p:ph sz="half" idx="2"/>
          </p:nvPr>
        </p:nvSpPr>
        <p:spPr>
          <a:xfrm>
            <a:off x="1130338" y="2486023"/>
            <a:ext cx="4802003" cy="33802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Chart Placeholder 6">
            <a:extLst>
              <a:ext uri="{FF2B5EF4-FFF2-40B4-BE49-F238E27FC236}">
                <a16:creationId xmlns:a16="http://schemas.microsoft.com/office/drawing/2014/main" id="{ACF5730A-6A5A-00D5-B0F1-26D08F854F8B}"/>
              </a:ext>
            </a:extLst>
          </p:cNvPr>
          <p:cNvSpPr>
            <a:spLocks noGrp="1"/>
          </p:cNvSpPr>
          <p:nvPr>
            <p:ph type="chart" sz="quarter" idx="13"/>
          </p:nvPr>
        </p:nvSpPr>
        <p:spPr>
          <a:xfrm>
            <a:off x="6461799" y="2486023"/>
            <a:ext cx="4596578" cy="3380213"/>
          </a:xfrm>
          <a:prstGeom prst="rect">
            <a:avLst/>
          </a:prstGeom>
        </p:spPr>
        <p:txBody>
          <a:bodyPr lIns="0" tIns="0" rIns="0" bIns="0"/>
          <a:lstStyle/>
          <a:p>
            <a:r>
              <a:rPr lang="en-US"/>
              <a:t>Click icon to add chart</a:t>
            </a:r>
            <a:endParaRPr lang="nb-NO"/>
          </a:p>
        </p:txBody>
      </p:sp>
    </p:spTree>
    <p:extLst>
      <p:ext uri="{BB962C8B-B14F-4D97-AF65-F5344CB8AC3E}">
        <p14:creationId xmlns:p14="http://schemas.microsoft.com/office/powerpoint/2010/main" val="216788651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Tittel, tekst og diagram">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2C8C8-7063-1BC5-B041-79EF126227AF}"/>
              </a:ext>
            </a:extLst>
          </p:cNvPr>
          <p:cNvSpPr>
            <a:spLocks noGrp="1"/>
          </p:cNvSpPr>
          <p:nvPr>
            <p:ph type="title"/>
          </p:nvPr>
        </p:nvSpPr>
        <p:spPr>
          <a:xfrm>
            <a:off x="1130338" y="1131099"/>
            <a:ext cx="4802002" cy="1095001"/>
          </a:xfrm>
        </p:spPr>
        <p:txBody>
          <a:bodyPr/>
          <a:lstStyle/>
          <a:p>
            <a:r>
              <a:rPr lang="en-US"/>
              <a:t>Click to edit Master title style</a:t>
            </a:r>
            <a:endParaRPr lang="nb-NO" dirty="0"/>
          </a:p>
        </p:txBody>
      </p:sp>
      <p:sp>
        <p:nvSpPr>
          <p:cNvPr id="4" name="Footer Placeholder 3">
            <a:extLst>
              <a:ext uri="{FF2B5EF4-FFF2-40B4-BE49-F238E27FC236}">
                <a16:creationId xmlns:a16="http://schemas.microsoft.com/office/drawing/2014/main" id="{932453A4-B293-5CA1-F209-4BEAA6123E5A}"/>
              </a:ext>
            </a:extLst>
          </p:cNvPr>
          <p:cNvSpPr>
            <a:spLocks noGrp="1"/>
          </p:cNvSpPr>
          <p:nvPr>
            <p:ph type="ftr" sz="quarter" idx="11"/>
          </p:nvPr>
        </p:nvSpPr>
        <p:spPr/>
        <p:txBody>
          <a:bodyPr/>
          <a:lstStyle/>
          <a:p>
            <a:endParaRPr lang="nb-NO" dirty="0"/>
          </a:p>
        </p:txBody>
      </p:sp>
      <p:sp>
        <p:nvSpPr>
          <p:cNvPr id="7" name="Chart Placeholder 6">
            <a:extLst>
              <a:ext uri="{FF2B5EF4-FFF2-40B4-BE49-F238E27FC236}">
                <a16:creationId xmlns:a16="http://schemas.microsoft.com/office/drawing/2014/main" id="{ACF5730A-6A5A-00D5-B0F1-26D08F854F8B}"/>
              </a:ext>
            </a:extLst>
          </p:cNvPr>
          <p:cNvSpPr>
            <a:spLocks noGrp="1"/>
          </p:cNvSpPr>
          <p:nvPr>
            <p:ph type="chart" sz="quarter" idx="13"/>
          </p:nvPr>
        </p:nvSpPr>
        <p:spPr>
          <a:xfrm>
            <a:off x="6461799" y="2486023"/>
            <a:ext cx="4596578" cy="3380213"/>
          </a:xfrm>
          <a:prstGeom prst="rect">
            <a:avLst/>
          </a:prstGeom>
        </p:spPr>
        <p:txBody>
          <a:bodyPr lIns="0" tIns="0" rIns="0" bIns="0"/>
          <a:lstStyle/>
          <a:p>
            <a:r>
              <a:rPr lang="en-US"/>
              <a:t>Click icon to add chart</a:t>
            </a:r>
            <a:endParaRPr lang="nb-NO"/>
          </a:p>
        </p:txBody>
      </p:sp>
      <p:sp>
        <p:nvSpPr>
          <p:cNvPr id="3" name="Content Placeholder 3">
            <a:extLst>
              <a:ext uri="{FF2B5EF4-FFF2-40B4-BE49-F238E27FC236}">
                <a16:creationId xmlns:a16="http://schemas.microsoft.com/office/drawing/2014/main" id="{9B6C259B-A93C-88B1-8683-04269E3EAA31}"/>
              </a:ext>
            </a:extLst>
          </p:cNvPr>
          <p:cNvSpPr>
            <a:spLocks noGrp="1"/>
          </p:cNvSpPr>
          <p:nvPr>
            <p:ph sz="half" idx="14"/>
          </p:nvPr>
        </p:nvSpPr>
        <p:spPr>
          <a:xfrm>
            <a:off x="1130339" y="2996210"/>
            <a:ext cx="4802002" cy="287002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7">
            <a:extLst>
              <a:ext uri="{FF2B5EF4-FFF2-40B4-BE49-F238E27FC236}">
                <a16:creationId xmlns:a16="http://schemas.microsoft.com/office/drawing/2014/main" id="{22ABB780-7D82-A075-4F9E-756E2C9D8CAE}"/>
              </a:ext>
            </a:extLst>
          </p:cNvPr>
          <p:cNvSpPr>
            <a:spLocks noGrp="1"/>
          </p:cNvSpPr>
          <p:nvPr>
            <p:ph type="body" sz="quarter" idx="15"/>
          </p:nvPr>
        </p:nvSpPr>
        <p:spPr>
          <a:xfrm>
            <a:off x="1130339" y="2486022"/>
            <a:ext cx="4802002" cy="392928"/>
          </a:xfrm>
        </p:spPr>
        <p:txBody>
          <a:bodyPr/>
          <a:lstStyle>
            <a:lvl1pPr marL="0" indent="0">
              <a:buNone/>
              <a:defRPr>
                <a:latin typeface="+mj-lt"/>
              </a:defRPr>
            </a:lvl1pPr>
          </a:lstStyle>
          <a:p>
            <a:pPr lvl="0"/>
            <a:r>
              <a:rPr lang="en-US"/>
              <a:t>Click to edit Master text styles</a:t>
            </a:r>
          </a:p>
        </p:txBody>
      </p:sp>
    </p:spTree>
    <p:extLst>
      <p:ext uri="{BB962C8B-B14F-4D97-AF65-F5344CB8AC3E}">
        <p14:creationId xmlns:p14="http://schemas.microsoft.com/office/powerpoint/2010/main" val="320048208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tel og diagram">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89EC5B-9405-1CD3-F838-B4DDF916161F}"/>
              </a:ext>
            </a:extLst>
          </p:cNvPr>
          <p:cNvSpPr>
            <a:spLocks noGrp="1"/>
          </p:cNvSpPr>
          <p:nvPr>
            <p:ph type="title"/>
          </p:nvPr>
        </p:nvSpPr>
        <p:spPr>
          <a:xfrm>
            <a:off x="1135949" y="1151214"/>
            <a:ext cx="9920101" cy="340875"/>
          </a:xfrm>
        </p:spPr>
        <p:txBody>
          <a:bodyPr/>
          <a:lstStyle>
            <a:lvl1pPr>
              <a:defRPr sz="1500"/>
            </a:lvl1pPr>
          </a:lstStyle>
          <a:p>
            <a:r>
              <a:rPr lang="en-US"/>
              <a:t>Click to edit Master title style</a:t>
            </a:r>
            <a:endParaRPr lang="nb-NO" dirty="0"/>
          </a:p>
        </p:txBody>
      </p:sp>
      <p:sp>
        <p:nvSpPr>
          <p:cNvPr id="4" name="Footer Placeholder 3">
            <a:extLst>
              <a:ext uri="{FF2B5EF4-FFF2-40B4-BE49-F238E27FC236}">
                <a16:creationId xmlns:a16="http://schemas.microsoft.com/office/drawing/2014/main" id="{8112ABA5-6745-416B-A671-596AAFD86B2E}"/>
              </a:ext>
            </a:extLst>
          </p:cNvPr>
          <p:cNvSpPr>
            <a:spLocks noGrp="1"/>
          </p:cNvSpPr>
          <p:nvPr>
            <p:ph type="ftr" sz="quarter" idx="11"/>
          </p:nvPr>
        </p:nvSpPr>
        <p:spPr/>
        <p:txBody>
          <a:bodyPr/>
          <a:lstStyle/>
          <a:p>
            <a:endParaRPr lang="nb-NO" dirty="0"/>
          </a:p>
        </p:txBody>
      </p:sp>
      <p:sp>
        <p:nvSpPr>
          <p:cNvPr id="9" name="Chart Placeholder 8">
            <a:extLst>
              <a:ext uri="{FF2B5EF4-FFF2-40B4-BE49-F238E27FC236}">
                <a16:creationId xmlns:a16="http://schemas.microsoft.com/office/drawing/2014/main" id="{F2FC71FD-FD29-A4AB-E480-98BC0BD869FC}"/>
              </a:ext>
            </a:extLst>
          </p:cNvPr>
          <p:cNvSpPr>
            <a:spLocks noGrp="1"/>
          </p:cNvSpPr>
          <p:nvPr>
            <p:ph type="chart" sz="quarter" idx="12"/>
          </p:nvPr>
        </p:nvSpPr>
        <p:spPr>
          <a:xfrm>
            <a:off x="1136004" y="1786407"/>
            <a:ext cx="9919992" cy="4079828"/>
          </a:xfrm>
        </p:spPr>
        <p:txBody>
          <a:bodyPr/>
          <a:lstStyle>
            <a:lvl1pPr marL="0" indent="0">
              <a:buNone/>
              <a:defRPr/>
            </a:lvl1pPr>
          </a:lstStyle>
          <a:p>
            <a:r>
              <a:rPr lang="en-US"/>
              <a:t>Click icon to add chart</a:t>
            </a:r>
            <a:endParaRPr lang="nb-NO" dirty="0"/>
          </a:p>
        </p:txBody>
      </p:sp>
    </p:spTree>
    <p:extLst>
      <p:ext uri="{BB962C8B-B14F-4D97-AF65-F5344CB8AC3E}">
        <p14:creationId xmlns:p14="http://schemas.microsoft.com/office/powerpoint/2010/main" val="382631703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tel og tabel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89EC5B-9405-1CD3-F838-B4DDF916161F}"/>
              </a:ext>
            </a:extLst>
          </p:cNvPr>
          <p:cNvSpPr>
            <a:spLocks noGrp="1"/>
          </p:cNvSpPr>
          <p:nvPr>
            <p:ph type="title"/>
          </p:nvPr>
        </p:nvSpPr>
        <p:spPr>
          <a:xfrm>
            <a:off x="1135949" y="1151214"/>
            <a:ext cx="9920101" cy="340875"/>
          </a:xfrm>
        </p:spPr>
        <p:txBody>
          <a:bodyPr/>
          <a:lstStyle>
            <a:lvl1pPr>
              <a:defRPr sz="1500"/>
            </a:lvl1pPr>
          </a:lstStyle>
          <a:p>
            <a:r>
              <a:rPr lang="en-US"/>
              <a:t>Click to edit Master title style</a:t>
            </a:r>
            <a:endParaRPr lang="nb-NO" dirty="0"/>
          </a:p>
        </p:txBody>
      </p:sp>
      <p:sp>
        <p:nvSpPr>
          <p:cNvPr id="4" name="Footer Placeholder 3">
            <a:extLst>
              <a:ext uri="{FF2B5EF4-FFF2-40B4-BE49-F238E27FC236}">
                <a16:creationId xmlns:a16="http://schemas.microsoft.com/office/drawing/2014/main" id="{8112ABA5-6745-416B-A671-596AAFD86B2E}"/>
              </a:ext>
            </a:extLst>
          </p:cNvPr>
          <p:cNvSpPr>
            <a:spLocks noGrp="1"/>
          </p:cNvSpPr>
          <p:nvPr>
            <p:ph type="ftr" sz="quarter" idx="11"/>
          </p:nvPr>
        </p:nvSpPr>
        <p:spPr/>
        <p:txBody>
          <a:bodyPr/>
          <a:lstStyle/>
          <a:p>
            <a:endParaRPr lang="nb-NO" dirty="0"/>
          </a:p>
        </p:txBody>
      </p:sp>
      <p:sp>
        <p:nvSpPr>
          <p:cNvPr id="3" name="Table Placeholder 2">
            <a:extLst>
              <a:ext uri="{FF2B5EF4-FFF2-40B4-BE49-F238E27FC236}">
                <a16:creationId xmlns:a16="http://schemas.microsoft.com/office/drawing/2014/main" id="{8C073064-E089-E352-A682-595824D61C45}"/>
              </a:ext>
            </a:extLst>
          </p:cNvPr>
          <p:cNvSpPr>
            <a:spLocks noGrp="1"/>
          </p:cNvSpPr>
          <p:nvPr>
            <p:ph type="tbl" sz="quarter" idx="13"/>
          </p:nvPr>
        </p:nvSpPr>
        <p:spPr>
          <a:xfrm>
            <a:off x="1136004" y="1786407"/>
            <a:ext cx="9919992" cy="4079828"/>
          </a:xfrm>
          <a:prstGeom prst="rect">
            <a:avLst/>
          </a:prstGeom>
        </p:spPr>
        <p:txBody>
          <a:bodyPr lIns="0" tIns="0" rIns="0" bIns="0"/>
          <a:lstStyle>
            <a:lvl1pPr marL="0" indent="0">
              <a:buNone/>
              <a:defRPr/>
            </a:lvl1pPr>
          </a:lstStyle>
          <a:p>
            <a:r>
              <a:rPr lang="en-US"/>
              <a:t>Click icon to add table</a:t>
            </a:r>
            <a:endParaRPr lang="nb-NO" dirty="0"/>
          </a:p>
        </p:txBody>
      </p:sp>
    </p:spTree>
    <p:extLst>
      <p:ext uri="{BB962C8B-B14F-4D97-AF65-F5344CB8AC3E}">
        <p14:creationId xmlns:p14="http://schemas.microsoft.com/office/powerpoint/2010/main" val="316477820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endParaRPr lang="nn-NO"/>
          </a:p>
        </p:txBody>
      </p:sp>
      <p:sp>
        <p:nvSpPr>
          <p:cNvPr id="3" name="Plassholder for innhold 2"/>
          <p:cNvSpPr>
            <a:spLocks noGrp="1"/>
          </p:cNvSpPr>
          <p:nvPr>
            <p:ph idx="1"/>
          </p:nvPr>
        </p:nvSpPr>
        <p:spPr/>
        <p:txBody>
          <a:body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endParaRPr lang="nn-NO" dirty="0"/>
          </a:p>
        </p:txBody>
      </p:sp>
    </p:spTree>
    <p:extLst>
      <p:ext uri="{BB962C8B-B14F-4D97-AF65-F5344CB8AC3E}">
        <p14:creationId xmlns:p14="http://schemas.microsoft.com/office/powerpoint/2010/main" val="4785054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Kapittelside #1">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108C65D7-8D7F-EE91-510F-BF67DC3F60E7}"/>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 y="-234309"/>
            <a:ext cx="12215912" cy="8321969"/>
          </a:xfrm>
          <a:prstGeom prst="rect">
            <a:avLst/>
          </a:prstGeom>
        </p:spPr>
      </p:pic>
      <p:pic>
        <p:nvPicPr>
          <p:cNvPr id="10" name="Graphic 9">
            <a:extLst>
              <a:ext uri="{FF2B5EF4-FFF2-40B4-BE49-F238E27FC236}">
                <a16:creationId xmlns:a16="http://schemas.microsoft.com/office/drawing/2014/main" id="{9833B1A0-D6C1-0A97-879F-40BF634A397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439270" y="6250815"/>
            <a:ext cx="583577" cy="168587"/>
          </a:xfrm>
          <a:prstGeom prst="rect">
            <a:avLst/>
          </a:prstGeom>
        </p:spPr>
      </p:pic>
      <p:sp>
        <p:nvSpPr>
          <p:cNvPr id="19" name="Title 1">
            <a:extLst>
              <a:ext uri="{FF2B5EF4-FFF2-40B4-BE49-F238E27FC236}">
                <a16:creationId xmlns:a16="http://schemas.microsoft.com/office/drawing/2014/main" id="{552214CE-D122-0558-38F3-72A33A745D3C}"/>
              </a:ext>
            </a:extLst>
          </p:cNvPr>
          <p:cNvSpPr>
            <a:spLocks noGrp="1"/>
          </p:cNvSpPr>
          <p:nvPr>
            <p:ph type="ctrTitle"/>
          </p:nvPr>
        </p:nvSpPr>
        <p:spPr>
          <a:xfrm>
            <a:off x="1126907" y="2009338"/>
            <a:ext cx="4817467" cy="2105938"/>
          </a:xfrm>
        </p:spPr>
        <p:txBody>
          <a:bodyPr anchor="t"/>
          <a:lstStyle>
            <a:lvl1pPr algn="l">
              <a:defRPr sz="4751">
                <a:solidFill>
                  <a:schemeClr val="bg2"/>
                </a:solidFill>
              </a:defRPr>
            </a:lvl1pPr>
          </a:lstStyle>
          <a:p>
            <a:r>
              <a:rPr lang="en-US"/>
              <a:t>Click to edit Master title style</a:t>
            </a:r>
            <a:endParaRPr lang="en-US" dirty="0"/>
          </a:p>
        </p:txBody>
      </p:sp>
    </p:spTree>
    <p:extLst>
      <p:ext uri="{BB962C8B-B14F-4D97-AF65-F5344CB8AC3E}">
        <p14:creationId xmlns:p14="http://schemas.microsoft.com/office/powerpoint/2010/main" val="19759672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Kapittelside #2">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108C65D7-8D7F-EE91-510F-BF67DC3F60E7}"/>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 y="-234309"/>
            <a:ext cx="12215912" cy="8321969"/>
          </a:xfrm>
          <a:prstGeom prst="rect">
            <a:avLst/>
          </a:prstGeom>
        </p:spPr>
      </p:pic>
      <p:pic>
        <p:nvPicPr>
          <p:cNvPr id="10" name="Graphic 9">
            <a:extLst>
              <a:ext uri="{FF2B5EF4-FFF2-40B4-BE49-F238E27FC236}">
                <a16:creationId xmlns:a16="http://schemas.microsoft.com/office/drawing/2014/main" id="{9833B1A0-D6C1-0A97-879F-40BF634A397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439270" y="6250815"/>
            <a:ext cx="583577" cy="168587"/>
          </a:xfrm>
          <a:prstGeom prst="rect">
            <a:avLst/>
          </a:prstGeom>
        </p:spPr>
      </p:pic>
      <p:sp>
        <p:nvSpPr>
          <p:cNvPr id="6" name="Text Placeholder 5">
            <a:extLst>
              <a:ext uri="{FF2B5EF4-FFF2-40B4-BE49-F238E27FC236}">
                <a16:creationId xmlns:a16="http://schemas.microsoft.com/office/drawing/2014/main" id="{4BB7937D-C2E9-5139-698C-D4A3F70823D1}"/>
              </a:ext>
            </a:extLst>
          </p:cNvPr>
          <p:cNvSpPr>
            <a:spLocks noGrp="1"/>
          </p:cNvSpPr>
          <p:nvPr>
            <p:ph type="body" sz="quarter" idx="10"/>
          </p:nvPr>
        </p:nvSpPr>
        <p:spPr>
          <a:xfrm>
            <a:off x="1146209" y="3024621"/>
            <a:ext cx="4665412" cy="1852827"/>
          </a:xfrm>
        </p:spPr>
        <p:txBody>
          <a:bodyPr/>
          <a:lstStyle>
            <a:lvl1pPr marL="0" indent="0">
              <a:lnSpc>
                <a:spcPct val="120000"/>
              </a:lnSpc>
              <a:buNone/>
              <a:defRPr>
                <a:solidFill>
                  <a:schemeClr val="bg1"/>
                </a:solidFill>
              </a:defRPr>
            </a:lvl1pPr>
          </a:lstStyle>
          <a:p>
            <a:pPr lvl="0"/>
            <a:r>
              <a:rPr lang="en-US"/>
              <a:t>Click to edit Master text styles</a:t>
            </a:r>
          </a:p>
        </p:txBody>
      </p:sp>
      <p:sp>
        <p:nvSpPr>
          <p:cNvPr id="9" name="Title 1">
            <a:extLst>
              <a:ext uri="{FF2B5EF4-FFF2-40B4-BE49-F238E27FC236}">
                <a16:creationId xmlns:a16="http://schemas.microsoft.com/office/drawing/2014/main" id="{FF92D026-3C17-45B8-A57F-254B2AB0383E}"/>
              </a:ext>
            </a:extLst>
          </p:cNvPr>
          <p:cNvSpPr>
            <a:spLocks noGrp="1"/>
          </p:cNvSpPr>
          <p:nvPr>
            <p:ph type="ctrTitle"/>
          </p:nvPr>
        </p:nvSpPr>
        <p:spPr>
          <a:xfrm>
            <a:off x="1126907" y="1081440"/>
            <a:ext cx="4684714" cy="1574182"/>
          </a:xfrm>
        </p:spPr>
        <p:txBody>
          <a:bodyPr anchor="b"/>
          <a:lstStyle>
            <a:lvl1pPr algn="l">
              <a:defRPr sz="4751">
                <a:solidFill>
                  <a:schemeClr val="bg2"/>
                </a:solidFill>
              </a:defRPr>
            </a:lvl1pPr>
          </a:lstStyle>
          <a:p>
            <a:r>
              <a:rPr lang="en-US"/>
              <a:t>Click to edit Master title style</a:t>
            </a:r>
            <a:endParaRPr lang="en-US" dirty="0"/>
          </a:p>
        </p:txBody>
      </p:sp>
    </p:spTree>
    <p:extLst>
      <p:ext uri="{BB962C8B-B14F-4D97-AF65-F5344CB8AC3E}">
        <p14:creationId xmlns:p14="http://schemas.microsoft.com/office/powerpoint/2010/main" val="1909613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Kapittelside bilde #1">
    <p:bg>
      <p:bgPr>
        <a:solidFill>
          <a:schemeClr val="accent2"/>
        </a:solidFill>
        <a:effectLst/>
      </p:bgPr>
    </p:bg>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9833B1A0-D6C1-0A97-879F-40BF634A397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39270" y="6250815"/>
            <a:ext cx="583577" cy="168587"/>
          </a:xfrm>
          <a:prstGeom prst="rect">
            <a:avLst/>
          </a:prstGeom>
        </p:spPr>
      </p:pic>
      <p:sp>
        <p:nvSpPr>
          <p:cNvPr id="6" name="Picture Placeholder 5">
            <a:extLst>
              <a:ext uri="{FF2B5EF4-FFF2-40B4-BE49-F238E27FC236}">
                <a16:creationId xmlns:a16="http://schemas.microsoft.com/office/drawing/2014/main" id="{BA26D649-F39B-B933-70B8-07F2DB6E99CE}"/>
              </a:ext>
            </a:extLst>
          </p:cNvPr>
          <p:cNvSpPr>
            <a:spLocks noGrp="1"/>
          </p:cNvSpPr>
          <p:nvPr>
            <p:ph type="pic" sz="quarter" idx="10"/>
          </p:nvPr>
        </p:nvSpPr>
        <p:spPr>
          <a:xfrm>
            <a:off x="6473875" y="433437"/>
            <a:ext cx="5279125" cy="5986362"/>
          </a:xfrm>
          <a:solidFill>
            <a:schemeClr val="bg1">
              <a:lumMod val="85000"/>
            </a:schemeClr>
          </a:solidFill>
        </p:spPr>
        <p:txBody>
          <a:bodyPr/>
          <a:lstStyle>
            <a:lvl1pPr marL="0" indent="0">
              <a:buNone/>
              <a:defRPr/>
            </a:lvl1pPr>
          </a:lstStyle>
          <a:p>
            <a:r>
              <a:rPr lang="en-US"/>
              <a:t>Click icon to add picture</a:t>
            </a:r>
            <a:endParaRPr lang="nb-NO" dirty="0"/>
          </a:p>
        </p:txBody>
      </p:sp>
      <p:sp>
        <p:nvSpPr>
          <p:cNvPr id="14" name="Title 1">
            <a:extLst>
              <a:ext uri="{FF2B5EF4-FFF2-40B4-BE49-F238E27FC236}">
                <a16:creationId xmlns:a16="http://schemas.microsoft.com/office/drawing/2014/main" id="{F6A017B3-FAE5-EB02-EECC-23A933FEC432}"/>
              </a:ext>
            </a:extLst>
          </p:cNvPr>
          <p:cNvSpPr>
            <a:spLocks noGrp="1"/>
          </p:cNvSpPr>
          <p:nvPr>
            <p:ph type="ctrTitle"/>
          </p:nvPr>
        </p:nvSpPr>
        <p:spPr>
          <a:xfrm>
            <a:off x="1126907" y="2009338"/>
            <a:ext cx="4817467" cy="2105938"/>
          </a:xfrm>
        </p:spPr>
        <p:txBody>
          <a:bodyPr anchor="t"/>
          <a:lstStyle>
            <a:lvl1pPr algn="l">
              <a:defRPr sz="4751">
                <a:solidFill>
                  <a:schemeClr val="bg2"/>
                </a:solidFill>
              </a:defRPr>
            </a:lvl1pPr>
          </a:lstStyle>
          <a:p>
            <a:r>
              <a:rPr lang="en-US"/>
              <a:t>Click to edit Master title style</a:t>
            </a:r>
            <a:endParaRPr lang="en-US" dirty="0"/>
          </a:p>
        </p:txBody>
      </p:sp>
    </p:spTree>
    <p:extLst>
      <p:ext uri="{BB962C8B-B14F-4D97-AF65-F5344CB8AC3E}">
        <p14:creationId xmlns:p14="http://schemas.microsoft.com/office/powerpoint/2010/main" val="16137479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Kapittelside bilde #2">
    <p:bg>
      <p:bgPr>
        <a:solidFill>
          <a:schemeClr val="accent2"/>
        </a:solidFill>
        <a:effectLst/>
      </p:bgPr>
    </p:bg>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9833B1A0-D6C1-0A97-879F-40BF634A397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39270" y="6250815"/>
            <a:ext cx="583577" cy="168587"/>
          </a:xfrm>
          <a:prstGeom prst="rect">
            <a:avLst/>
          </a:prstGeom>
        </p:spPr>
      </p:pic>
      <p:sp>
        <p:nvSpPr>
          <p:cNvPr id="6" name="Text Placeholder 5">
            <a:extLst>
              <a:ext uri="{FF2B5EF4-FFF2-40B4-BE49-F238E27FC236}">
                <a16:creationId xmlns:a16="http://schemas.microsoft.com/office/drawing/2014/main" id="{4BB7937D-C2E9-5139-698C-D4A3F70823D1}"/>
              </a:ext>
            </a:extLst>
          </p:cNvPr>
          <p:cNvSpPr>
            <a:spLocks noGrp="1"/>
          </p:cNvSpPr>
          <p:nvPr>
            <p:ph type="body" sz="quarter" idx="10"/>
          </p:nvPr>
        </p:nvSpPr>
        <p:spPr>
          <a:xfrm>
            <a:off x="1146209" y="3024621"/>
            <a:ext cx="4665412" cy="1852827"/>
          </a:xfrm>
        </p:spPr>
        <p:txBody>
          <a:bodyPr/>
          <a:lstStyle>
            <a:lvl1pPr marL="0" indent="0">
              <a:lnSpc>
                <a:spcPct val="120000"/>
              </a:lnSpc>
              <a:buNone/>
              <a:defRPr>
                <a:solidFill>
                  <a:schemeClr val="bg1"/>
                </a:solidFill>
              </a:defRPr>
            </a:lvl1pPr>
          </a:lstStyle>
          <a:p>
            <a:pPr lvl="0"/>
            <a:r>
              <a:rPr lang="en-US"/>
              <a:t>Click to edit Master text styles</a:t>
            </a:r>
          </a:p>
        </p:txBody>
      </p:sp>
      <p:sp>
        <p:nvSpPr>
          <p:cNvPr id="5" name="Picture Placeholder 5">
            <a:extLst>
              <a:ext uri="{FF2B5EF4-FFF2-40B4-BE49-F238E27FC236}">
                <a16:creationId xmlns:a16="http://schemas.microsoft.com/office/drawing/2014/main" id="{9344BC29-E2D8-ADD2-D9A4-F489417193CF}"/>
              </a:ext>
            </a:extLst>
          </p:cNvPr>
          <p:cNvSpPr>
            <a:spLocks noGrp="1"/>
          </p:cNvSpPr>
          <p:nvPr>
            <p:ph type="pic" sz="quarter" idx="11"/>
          </p:nvPr>
        </p:nvSpPr>
        <p:spPr>
          <a:xfrm>
            <a:off x="6473875" y="433437"/>
            <a:ext cx="5279125" cy="5986362"/>
          </a:xfrm>
          <a:solidFill>
            <a:schemeClr val="bg1">
              <a:lumMod val="85000"/>
            </a:schemeClr>
          </a:solidFill>
        </p:spPr>
        <p:txBody>
          <a:bodyPr/>
          <a:lstStyle>
            <a:lvl1pPr marL="0" indent="0">
              <a:buNone/>
              <a:defRPr/>
            </a:lvl1pPr>
          </a:lstStyle>
          <a:p>
            <a:r>
              <a:rPr lang="en-US"/>
              <a:t>Click icon to add picture</a:t>
            </a:r>
            <a:endParaRPr lang="nb-NO" dirty="0"/>
          </a:p>
        </p:txBody>
      </p:sp>
      <p:sp>
        <p:nvSpPr>
          <p:cNvPr id="8" name="Title 1">
            <a:extLst>
              <a:ext uri="{FF2B5EF4-FFF2-40B4-BE49-F238E27FC236}">
                <a16:creationId xmlns:a16="http://schemas.microsoft.com/office/drawing/2014/main" id="{EC8CB75D-F22B-7A6B-4489-F7D96EF893FD}"/>
              </a:ext>
            </a:extLst>
          </p:cNvPr>
          <p:cNvSpPr>
            <a:spLocks noGrp="1"/>
          </p:cNvSpPr>
          <p:nvPr>
            <p:ph type="ctrTitle"/>
          </p:nvPr>
        </p:nvSpPr>
        <p:spPr>
          <a:xfrm>
            <a:off x="1126907" y="1058901"/>
            <a:ext cx="4684714" cy="1596721"/>
          </a:xfrm>
        </p:spPr>
        <p:txBody>
          <a:bodyPr anchor="b"/>
          <a:lstStyle>
            <a:lvl1pPr algn="l">
              <a:defRPr sz="4751">
                <a:solidFill>
                  <a:schemeClr val="bg2"/>
                </a:solidFill>
              </a:defRPr>
            </a:lvl1pPr>
          </a:lstStyle>
          <a:p>
            <a:r>
              <a:rPr lang="en-US"/>
              <a:t>Click to edit Master title style</a:t>
            </a:r>
            <a:endParaRPr lang="en-US" dirty="0"/>
          </a:p>
        </p:txBody>
      </p:sp>
    </p:spTree>
    <p:extLst>
      <p:ext uri="{BB962C8B-B14F-4D97-AF65-F5344CB8AC3E}">
        <p14:creationId xmlns:p14="http://schemas.microsoft.com/office/powerpoint/2010/main" val="11316420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itat">
    <p:bg>
      <p:bgPr>
        <a:solidFill>
          <a:schemeClr val="lt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212398" y="1374163"/>
            <a:ext cx="7767203" cy="4109673"/>
          </a:xfrm>
        </p:spPr>
        <p:txBody>
          <a:bodyPr anchor="ctr"/>
          <a:lstStyle>
            <a:lvl1pPr algn="ctr">
              <a:lnSpc>
                <a:spcPct val="98000"/>
              </a:lnSpc>
              <a:defRPr sz="4251">
                <a:solidFill>
                  <a:schemeClr val="accent2"/>
                </a:solidFill>
              </a:defRPr>
            </a:lvl1pPr>
          </a:lstStyle>
          <a:p>
            <a:r>
              <a:rPr lang="en-US"/>
              <a:t>Click to edit Master title style</a:t>
            </a:r>
            <a:endParaRPr lang="en-US" dirty="0"/>
          </a:p>
        </p:txBody>
      </p:sp>
      <p:sp>
        <p:nvSpPr>
          <p:cNvPr id="5" name="Footer Placeholder 4"/>
          <p:cNvSpPr>
            <a:spLocks noGrp="1"/>
          </p:cNvSpPr>
          <p:nvPr>
            <p:ph type="ftr" sz="quarter" idx="11"/>
          </p:nvPr>
        </p:nvSpPr>
        <p:spPr/>
        <p:txBody>
          <a:bodyPr/>
          <a:lstStyle/>
          <a:p>
            <a:endParaRPr lang="nb-NO"/>
          </a:p>
        </p:txBody>
      </p:sp>
      <p:sp>
        <p:nvSpPr>
          <p:cNvPr id="10" name="Text Placeholder 9">
            <a:extLst>
              <a:ext uri="{FF2B5EF4-FFF2-40B4-BE49-F238E27FC236}">
                <a16:creationId xmlns:a16="http://schemas.microsoft.com/office/drawing/2014/main" id="{5E62F221-7BBE-7BF6-9F9A-25AAFB5A4AD4}"/>
              </a:ext>
            </a:extLst>
          </p:cNvPr>
          <p:cNvSpPr>
            <a:spLocks noGrp="1"/>
          </p:cNvSpPr>
          <p:nvPr>
            <p:ph type="body" sz="quarter" idx="12" hasCustomPrompt="1"/>
          </p:nvPr>
        </p:nvSpPr>
        <p:spPr>
          <a:xfrm>
            <a:off x="9857944" y="5538661"/>
            <a:ext cx="2011752" cy="338944"/>
          </a:xfrm>
        </p:spPr>
        <p:txBody>
          <a:bodyPr/>
          <a:lstStyle>
            <a:lvl1pPr marL="0" indent="0">
              <a:buNone/>
              <a:defRPr>
                <a:solidFill>
                  <a:schemeClr val="tx2"/>
                </a:solidFill>
              </a:defRPr>
            </a:lvl1pPr>
          </a:lstStyle>
          <a:p>
            <a:pPr lvl="0"/>
            <a:r>
              <a:rPr lang="nb-NO" dirty="0"/>
              <a:t>Navn Etternavn</a:t>
            </a:r>
          </a:p>
        </p:txBody>
      </p:sp>
    </p:spTree>
    <p:extLst>
      <p:ext uri="{BB962C8B-B14F-4D97-AF65-F5344CB8AC3E}">
        <p14:creationId xmlns:p14="http://schemas.microsoft.com/office/powerpoint/2010/main" val="32637247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Heldekkende bild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7E52698C-0DDD-EEB6-F35A-1EACB8132599}"/>
              </a:ext>
            </a:extLst>
          </p:cNvPr>
          <p:cNvSpPr>
            <a:spLocks noGrp="1"/>
          </p:cNvSpPr>
          <p:nvPr>
            <p:ph type="pic" sz="quarter" idx="10"/>
          </p:nvPr>
        </p:nvSpPr>
        <p:spPr>
          <a:xfrm>
            <a:off x="0" y="0"/>
            <a:ext cx="12192000" cy="6858000"/>
          </a:xfrm>
          <a:solidFill>
            <a:schemeClr val="bg1">
              <a:lumMod val="85000"/>
            </a:schemeClr>
          </a:solidFill>
        </p:spPr>
        <p:txBody>
          <a:bodyPr/>
          <a:lstStyle>
            <a:lvl1pPr marL="0" indent="0">
              <a:buNone/>
              <a:defRPr/>
            </a:lvl1pPr>
          </a:lstStyle>
          <a:p>
            <a:r>
              <a:rPr lang="en-US"/>
              <a:t>Click icon to add picture</a:t>
            </a:r>
            <a:endParaRPr lang="nb-NO" dirty="0"/>
          </a:p>
        </p:txBody>
      </p:sp>
    </p:spTree>
    <p:extLst>
      <p:ext uri="{BB962C8B-B14F-4D97-AF65-F5344CB8AC3E}">
        <p14:creationId xmlns:p14="http://schemas.microsoft.com/office/powerpoint/2010/main" val="16628906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image" Target="../media/image2.sv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30338" y="1559064"/>
            <a:ext cx="9920101" cy="803409"/>
          </a:xfrm>
          <a:prstGeom prst="rect">
            <a:avLst/>
          </a:prstGeom>
        </p:spPr>
        <p:txBody>
          <a:bodyPr vert="horz" lIns="0" tIns="0" rIns="0" bIns="0" rtlCol="0" anchor="t">
            <a:noAutofit/>
          </a:bodyPr>
          <a:lstStyle/>
          <a:p>
            <a:r>
              <a:rPr lang="en-US" dirty="0" err="1"/>
              <a:t>Nullam</a:t>
            </a:r>
            <a:r>
              <a:rPr lang="en-US" dirty="0"/>
              <a:t> </a:t>
            </a:r>
            <a:r>
              <a:rPr lang="en-US" dirty="0" err="1"/>
              <a:t>quis</a:t>
            </a:r>
            <a:r>
              <a:rPr lang="en-US" dirty="0"/>
              <a:t> </a:t>
            </a:r>
            <a:r>
              <a:rPr lang="en-US" dirty="0" err="1"/>
              <a:t>risus</a:t>
            </a:r>
            <a:r>
              <a:rPr lang="en-US" dirty="0"/>
              <a:t> </a:t>
            </a:r>
            <a:r>
              <a:rPr lang="en-US" dirty="0" err="1"/>
              <a:t>eget</a:t>
            </a:r>
            <a:r>
              <a:rPr lang="en-US" dirty="0"/>
              <a:t> </a:t>
            </a:r>
            <a:r>
              <a:rPr lang="en-US" dirty="0" err="1"/>
              <a:t>urna</a:t>
            </a:r>
            <a:r>
              <a:rPr lang="en-US" dirty="0"/>
              <a:t> </a:t>
            </a:r>
            <a:r>
              <a:rPr lang="en-US" dirty="0" err="1"/>
              <a:t>mollis</a:t>
            </a:r>
            <a:r>
              <a:rPr lang="en-US" dirty="0"/>
              <a:t> </a:t>
            </a:r>
            <a:r>
              <a:rPr lang="en-US" dirty="0" err="1"/>
              <a:t>ornare</a:t>
            </a:r>
            <a:r>
              <a:rPr lang="en-US" dirty="0"/>
              <a:t> vel </a:t>
            </a:r>
            <a:r>
              <a:rPr lang="en-US" dirty="0" err="1"/>
              <a:t>eu</a:t>
            </a:r>
            <a:r>
              <a:rPr lang="en-US" dirty="0"/>
              <a:t> </a:t>
            </a:r>
            <a:r>
              <a:rPr lang="en-US" dirty="0" err="1"/>
              <a:t>leo</a:t>
            </a:r>
            <a:endParaRPr lang="en-US" dirty="0"/>
          </a:p>
        </p:txBody>
      </p:sp>
      <p:sp>
        <p:nvSpPr>
          <p:cNvPr id="3" name="Text Placeholder 2"/>
          <p:cNvSpPr>
            <a:spLocks noGrp="1"/>
          </p:cNvSpPr>
          <p:nvPr>
            <p:ph type="body" idx="1"/>
          </p:nvPr>
        </p:nvSpPr>
        <p:spPr>
          <a:xfrm>
            <a:off x="1130338" y="2506662"/>
            <a:ext cx="9920100" cy="3314240"/>
          </a:xfrm>
          <a:prstGeom prst="rect">
            <a:avLst/>
          </a:prstGeom>
        </p:spPr>
        <p:txBody>
          <a:bodyPr vert="horz" lIns="0" tIns="0" rIns="0" bIns="0" rtlCol="0">
            <a:noAutofit/>
          </a:bodyPr>
          <a:lstStyle/>
          <a:p>
            <a:pPr lvl="0"/>
            <a:r>
              <a:rPr lang="en-US" dirty="0" err="1"/>
              <a:t>NClick</a:t>
            </a:r>
            <a:r>
              <a:rPr lang="en-US" dirty="0"/>
              <a:t> to edit Master text styles </a:t>
            </a:r>
            <a:r>
              <a:rPr lang="en-US" dirty="0" err="1"/>
              <a:t>gsmgsldgmldsgmldsglds</a:t>
            </a:r>
            <a:endParaRPr lang="en-US" dirty="0"/>
          </a:p>
          <a:p>
            <a:pPr lvl="0"/>
            <a:r>
              <a:rPr lang="en-US" dirty="0"/>
              <a:t>Duis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0" y="7137298"/>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nb-NO" dirty="0"/>
          </a:p>
        </p:txBody>
      </p:sp>
      <p:sp>
        <p:nvSpPr>
          <p:cNvPr id="5" name="Footer Placeholder 4"/>
          <p:cNvSpPr>
            <a:spLocks noGrp="1"/>
          </p:cNvSpPr>
          <p:nvPr>
            <p:ph type="ftr" sz="quarter" idx="3"/>
          </p:nvPr>
        </p:nvSpPr>
        <p:spPr>
          <a:xfrm>
            <a:off x="444033" y="455856"/>
            <a:ext cx="3728461" cy="179387"/>
          </a:xfrm>
          <a:prstGeom prst="rect">
            <a:avLst/>
          </a:prstGeom>
        </p:spPr>
        <p:txBody>
          <a:bodyPr vert="horz" lIns="0" tIns="0" rIns="0" bIns="0" rtlCol="0" anchor="t"/>
          <a:lstStyle>
            <a:lvl1pPr algn="l">
              <a:defRPr sz="1000" spc="10" baseline="0">
                <a:solidFill>
                  <a:schemeClr val="tx2"/>
                </a:solidFill>
                <a:latin typeface="+mj-lt"/>
              </a:defRPr>
            </a:lvl1pPr>
          </a:lstStyle>
          <a:p>
            <a:endParaRPr lang="nb-NO" dirty="0"/>
          </a:p>
        </p:txBody>
      </p:sp>
      <p:sp>
        <p:nvSpPr>
          <p:cNvPr id="6" name="Slide Number Placeholder 5"/>
          <p:cNvSpPr>
            <a:spLocks noGrp="1"/>
          </p:cNvSpPr>
          <p:nvPr>
            <p:ph type="sldNum" sz="quarter" idx="4"/>
          </p:nvPr>
        </p:nvSpPr>
        <p:spPr>
          <a:xfrm>
            <a:off x="9448800" y="719391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59BBC85-003F-408F-B30D-A3D1E54911AA}" type="slidenum">
              <a:rPr lang="nb-NO" smtClean="0"/>
              <a:t>‹#›</a:t>
            </a:fld>
            <a:endParaRPr lang="nb-NO" dirty="0"/>
          </a:p>
        </p:txBody>
      </p:sp>
      <p:pic>
        <p:nvPicPr>
          <p:cNvPr id="10" name="Graphic 9">
            <a:extLst>
              <a:ext uri="{FF2B5EF4-FFF2-40B4-BE49-F238E27FC236}">
                <a16:creationId xmlns:a16="http://schemas.microsoft.com/office/drawing/2014/main" id="{391735E5-47E4-16FC-7F37-FCA6595AB154}"/>
              </a:ext>
            </a:extLst>
          </p:cNvPr>
          <p:cNvPicPr>
            <a:picLocks noChangeAspect="1"/>
          </p:cNvPicPr>
          <p:nvPr userDrawn="1"/>
        </p:nvPicPr>
        <p:blipFill>
          <a:blip r:embed="rId36">
            <a:extLst>
              <a:ext uri="{96DAC541-7B7A-43D3-8B79-37D633B846F1}">
                <asvg:svgBlip xmlns:asvg="http://schemas.microsoft.com/office/drawing/2016/SVG/main" r:embed="rId37"/>
              </a:ext>
            </a:extLst>
          </a:blip>
          <a:stretch>
            <a:fillRect/>
          </a:stretch>
        </p:blipFill>
        <p:spPr>
          <a:xfrm>
            <a:off x="439270" y="6250815"/>
            <a:ext cx="583577" cy="168587"/>
          </a:xfrm>
          <a:prstGeom prst="rect">
            <a:avLst/>
          </a:prstGeom>
        </p:spPr>
      </p:pic>
    </p:spTree>
    <p:extLst>
      <p:ext uri="{BB962C8B-B14F-4D97-AF65-F5344CB8AC3E}">
        <p14:creationId xmlns:p14="http://schemas.microsoft.com/office/powerpoint/2010/main" val="315526614"/>
      </p:ext>
    </p:extLst>
  </p:cSld>
  <p:clrMap bg1="lt1" tx1="dk1" bg2="lt2" tx2="dk2" accent1="accent1" accent2="accent2" accent3="accent3" accent4="accent4" accent5="accent5" accent6="accent6" hlink="hlink" folHlink="folHlink"/>
  <p:sldLayoutIdLst>
    <p:sldLayoutId id="2147483661" r:id="rId1"/>
    <p:sldLayoutId id="2147483672" r:id="rId2"/>
    <p:sldLayoutId id="2147483673" r:id="rId3"/>
    <p:sldLayoutId id="2147483674" r:id="rId4"/>
    <p:sldLayoutId id="2147483675" r:id="rId5"/>
    <p:sldLayoutId id="2147483676" r:id="rId6"/>
    <p:sldLayoutId id="2147483677" r:id="rId7"/>
    <p:sldLayoutId id="2147483662" r:id="rId8"/>
    <p:sldLayoutId id="2147483678" r:id="rId9"/>
    <p:sldLayoutId id="2147483679" r:id="rId10"/>
    <p:sldLayoutId id="2147483680" r:id="rId11"/>
    <p:sldLayoutId id="2147483681" r:id="rId12"/>
    <p:sldLayoutId id="2147483682" r:id="rId13"/>
    <p:sldLayoutId id="2147483683" r:id="rId14"/>
    <p:sldLayoutId id="2147483684" r:id="rId15"/>
    <p:sldLayoutId id="2147483685" r:id="rId16"/>
    <p:sldLayoutId id="2147483686" r:id="rId17"/>
    <p:sldLayoutId id="2147483687" r:id="rId18"/>
    <p:sldLayoutId id="2147483688" r:id="rId19"/>
    <p:sldLayoutId id="2147483689" r:id="rId20"/>
    <p:sldLayoutId id="2147483690" r:id="rId21"/>
    <p:sldLayoutId id="2147483691" r:id="rId22"/>
    <p:sldLayoutId id="2147483692" r:id="rId23"/>
    <p:sldLayoutId id="2147483693" r:id="rId24"/>
    <p:sldLayoutId id="2147483694" r:id="rId25"/>
    <p:sldLayoutId id="2147483695" r:id="rId26"/>
    <p:sldLayoutId id="2147483696" r:id="rId27"/>
    <p:sldLayoutId id="2147483697" r:id="rId28"/>
    <p:sldLayoutId id="2147483698" r:id="rId29"/>
    <p:sldLayoutId id="2147483699" r:id="rId30"/>
    <p:sldLayoutId id="2147483700" r:id="rId31"/>
    <p:sldLayoutId id="2147483701" r:id="rId32"/>
    <p:sldLayoutId id="2147483702" r:id="rId33"/>
    <p:sldLayoutId id="2147483718" r:id="rId34"/>
  </p:sldLayoutIdLst>
  <p:hf sldNum="0" hdr="0" dt="0"/>
  <p:txStyles>
    <p:titleStyle>
      <a:lvl1pPr algn="l" defTabSz="914446" rtl="0" eaLnBrk="1" latinLnBrk="0" hangingPunct="1">
        <a:lnSpc>
          <a:spcPct val="90000"/>
        </a:lnSpc>
        <a:spcBef>
          <a:spcPct val="0"/>
        </a:spcBef>
        <a:buNone/>
        <a:defRPr sz="3001" kern="1200">
          <a:solidFill>
            <a:schemeClr val="tx2"/>
          </a:solidFill>
          <a:latin typeface="+mj-lt"/>
          <a:ea typeface="+mj-ea"/>
          <a:cs typeface="+mj-cs"/>
        </a:defRPr>
      </a:lvl1pPr>
    </p:titleStyle>
    <p:bodyStyle>
      <a:lvl1pPr marL="158782" indent="-158782" algn="l" defTabSz="914446" rtl="0" eaLnBrk="1" latinLnBrk="0" hangingPunct="1">
        <a:lnSpc>
          <a:spcPct val="115000"/>
        </a:lnSpc>
        <a:spcBef>
          <a:spcPts val="150"/>
        </a:spcBef>
        <a:buFont typeface="Sarabun" panose="00000500000000000000" pitchFamily="2" charset="-34"/>
        <a:buChar char="•"/>
        <a:defRPr sz="1400" kern="1200">
          <a:solidFill>
            <a:schemeClr val="tx1"/>
          </a:solidFill>
          <a:latin typeface="+mn-lt"/>
          <a:ea typeface="+mn-ea"/>
          <a:cs typeface="+mn-cs"/>
        </a:defRPr>
      </a:lvl1pPr>
      <a:lvl2pPr marL="685834" indent="-228611" algn="l" defTabSz="914446" rtl="0" eaLnBrk="1" latinLnBrk="0" hangingPunct="1">
        <a:lnSpc>
          <a:spcPct val="115000"/>
        </a:lnSpc>
        <a:spcBef>
          <a:spcPts val="500"/>
        </a:spcBef>
        <a:buFont typeface="Arial" panose="020B0604020202020204" pitchFamily="34" charset="0"/>
        <a:buChar char="•"/>
        <a:defRPr sz="1400" kern="1200">
          <a:solidFill>
            <a:schemeClr val="tx1"/>
          </a:solidFill>
          <a:latin typeface="+mn-lt"/>
          <a:ea typeface="+mn-ea"/>
          <a:cs typeface="+mn-cs"/>
        </a:defRPr>
      </a:lvl2pPr>
      <a:lvl3pPr marL="1143057" indent="-228611" algn="l" defTabSz="914446" rtl="0" eaLnBrk="1" latinLnBrk="0" hangingPunct="1">
        <a:lnSpc>
          <a:spcPct val="115000"/>
        </a:lnSpc>
        <a:spcBef>
          <a:spcPts val="500"/>
        </a:spcBef>
        <a:buFont typeface="Arial" panose="020B0604020202020204" pitchFamily="34" charset="0"/>
        <a:buChar char="•"/>
        <a:defRPr sz="1400" kern="1200">
          <a:solidFill>
            <a:schemeClr val="tx1"/>
          </a:solidFill>
          <a:latin typeface="+mn-lt"/>
          <a:ea typeface="+mn-ea"/>
          <a:cs typeface="+mn-cs"/>
        </a:defRPr>
      </a:lvl3pPr>
      <a:lvl4pPr marL="1600280" indent="-228611" algn="l" defTabSz="914446" rtl="0" eaLnBrk="1" latinLnBrk="0" hangingPunct="1">
        <a:lnSpc>
          <a:spcPct val="115000"/>
        </a:lnSpc>
        <a:spcBef>
          <a:spcPts val="500"/>
        </a:spcBef>
        <a:buFont typeface="Arial" panose="020B0604020202020204" pitchFamily="34" charset="0"/>
        <a:buChar char="•"/>
        <a:defRPr sz="1400" kern="1200">
          <a:solidFill>
            <a:schemeClr val="tx1"/>
          </a:solidFill>
          <a:latin typeface="+mn-lt"/>
          <a:ea typeface="+mn-ea"/>
          <a:cs typeface="+mn-cs"/>
        </a:defRPr>
      </a:lvl4pPr>
      <a:lvl5pPr marL="2057503" indent="-228611" algn="l" defTabSz="914446" rtl="0" eaLnBrk="1" latinLnBrk="0" hangingPunct="1">
        <a:lnSpc>
          <a:spcPct val="115000"/>
        </a:lnSpc>
        <a:spcBef>
          <a:spcPts val="500"/>
        </a:spcBef>
        <a:buFont typeface="Arial" panose="020B0604020202020204" pitchFamily="34" charset="0"/>
        <a:buChar char="•"/>
        <a:defRPr sz="1400" kern="1200">
          <a:solidFill>
            <a:schemeClr val="tx1"/>
          </a:solidFill>
          <a:latin typeface="+mn-lt"/>
          <a:ea typeface="+mn-ea"/>
          <a:cs typeface="+mn-cs"/>
        </a:defRPr>
      </a:lvl5pPr>
      <a:lvl6pPr marL="2514726"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948"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171"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394"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46" rtl="0" eaLnBrk="1" latinLnBrk="0" hangingPunct="1">
        <a:defRPr sz="1800" kern="1200">
          <a:solidFill>
            <a:schemeClr val="tx1"/>
          </a:solidFill>
          <a:latin typeface="+mn-lt"/>
          <a:ea typeface="+mn-ea"/>
          <a:cs typeface="+mn-cs"/>
        </a:defRPr>
      </a:lvl1pPr>
      <a:lvl2pPr marL="457223" algn="l" defTabSz="914446" rtl="0" eaLnBrk="1" latinLnBrk="0" hangingPunct="1">
        <a:defRPr sz="1800" kern="1200">
          <a:solidFill>
            <a:schemeClr val="tx1"/>
          </a:solidFill>
          <a:latin typeface="+mn-lt"/>
          <a:ea typeface="+mn-ea"/>
          <a:cs typeface="+mn-cs"/>
        </a:defRPr>
      </a:lvl2pPr>
      <a:lvl3pPr marL="914446" algn="l" defTabSz="914446" rtl="0" eaLnBrk="1" latinLnBrk="0" hangingPunct="1">
        <a:defRPr sz="1800" kern="1200">
          <a:solidFill>
            <a:schemeClr val="tx1"/>
          </a:solidFill>
          <a:latin typeface="+mn-lt"/>
          <a:ea typeface="+mn-ea"/>
          <a:cs typeface="+mn-cs"/>
        </a:defRPr>
      </a:lvl3pPr>
      <a:lvl4pPr marL="1371669" algn="l" defTabSz="914446" rtl="0" eaLnBrk="1" latinLnBrk="0" hangingPunct="1">
        <a:defRPr sz="1800" kern="1200">
          <a:solidFill>
            <a:schemeClr val="tx1"/>
          </a:solidFill>
          <a:latin typeface="+mn-lt"/>
          <a:ea typeface="+mn-ea"/>
          <a:cs typeface="+mn-cs"/>
        </a:defRPr>
      </a:lvl4pPr>
      <a:lvl5pPr marL="1828891" algn="l" defTabSz="914446" rtl="0" eaLnBrk="1" latinLnBrk="0" hangingPunct="1">
        <a:defRPr sz="1800" kern="1200">
          <a:solidFill>
            <a:schemeClr val="tx1"/>
          </a:solidFill>
          <a:latin typeface="+mn-lt"/>
          <a:ea typeface="+mn-ea"/>
          <a:cs typeface="+mn-cs"/>
        </a:defRPr>
      </a:lvl5pPr>
      <a:lvl6pPr marL="2286114" algn="l" defTabSz="914446" rtl="0" eaLnBrk="1" latinLnBrk="0" hangingPunct="1">
        <a:defRPr sz="1800" kern="1200">
          <a:solidFill>
            <a:schemeClr val="tx1"/>
          </a:solidFill>
          <a:latin typeface="+mn-lt"/>
          <a:ea typeface="+mn-ea"/>
          <a:cs typeface="+mn-cs"/>
        </a:defRPr>
      </a:lvl6pPr>
      <a:lvl7pPr marL="2743337" algn="l" defTabSz="914446" rtl="0" eaLnBrk="1" latinLnBrk="0" hangingPunct="1">
        <a:defRPr sz="1800" kern="1200">
          <a:solidFill>
            <a:schemeClr val="tx1"/>
          </a:solidFill>
          <a:latin typeface="+mn-lt"/>
          <a:ea typeface="+mn-ea"/>
          <a:cs typeface="+mn-cs"/>
        </a:defRPr>
      </a:lvl7pPr>
      <a:lvl8pPr marL="3200560" algn="l" defTabSz="914446" rtl="0" eaLnBrk="1" latinLnBrk="0" hangingPunct="1">
        <a:defRPr sz="1800" kern="1200">
          <a:solidFill>
            <a:schemeClr val="tx1"/>
          </a:solidFill>
          <a:latin typeface="+mn-lt"/>
          <a:ea typeface="+mn-ea"/>
          <a:cs typeface="+mn-cs"/>
        </a:defRPr>
      </a:lvl8pPr>
      <a:lvl9pPr marL="3657783" algn="l" defTabSz="914446"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0.emf"/><Relationship Id="rId1" Type="http://schemas.openxmlformats.org/officeDocument/2006/relationships/slideLayout" Target="../slideLayouts/slideLayout10.xml"/><Relationship Id="rId4" Type="http://schemas.openxmlformats.org/officeDocument/2006/relationships/image" Target="../media/image32.png"/></Relationships>
</file>

<file path=ppt/slides/_rels/slide1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9.xml"/><Relationship Id="rId1" Type="http://schemas.openxmlformats.org/officeDocument/2006/relationships/slideLayout" Target="../slideLayouts/slideLayout10.xml"/><Relationship Id="rId4" Type="http://schemas.openxmlformats.org/officeDocument/2006/relationships/image" Target="../media/image35.emf"/></Relationships>
</file>

<file path=ppt/slides/_rels/slide1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4.xml"/></Relationships>
</file>

<file path=ppt/slides/_rels/slide2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4.xml"/></Relationships>
</file>

<file path=ppt/slides/_rels/slide2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4.xml"/></Relationships>
</file>

<file path=ppt/slides/_rels/slide2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4.xml"/></Relationships>
</file>

<file path=ppt/slides/_rels/slide26.xml.rels><?xml version="1.0" encoding="UTF-8" standalone="yes"?>
<Relationships xmlns="http://schemas.openxmlformats.org/package/2006/relationships"><Relationship Id="rId2" Type="http://schemas.openxmlformats.org/officeDocument/2006/relationships/image" Target="../media/image43.tif"/><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tif"/><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tif"/><Relationship Id="rId1" Type="http://schemas.openxmlformats.org/officeDocument/2006/relationships/slideLayout" Target="../slideLayouts/slideLayout9.xml"/><Relationship Id="rId4" Type="http://schemas.openxmlformats.org/officeDocument/2006/relationships/image" Target="../media/image45.tif"/></Relationships>
</file>

<file path=ppt/slides/_rels/slide2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tif"/><Relationship Id="rId1" Type="http://schemas.openxmlformats.org/officeDocument/2006/relationships/slideLayout" Target="../slideLayouts/slideLayout9.xml"/><Relationship Id="rId5" Type="http://schemas.openxmlformats.org/officeDocument/2006/relationships/image" Target="../media/image46.tif"/><Relationship Id="rId4" Type="http://schemas.openxmlformats.org/officeDocument/2006/relationships/image" Target="../media/image45.tif"/></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34.xml"/><Relationship Id="rId5" Type="http://schemas.openxmlformats.org/officeDocument/2006/relationships/hyperlink" Target="https://superset.p.niva.no/superset/dashboard/58/?native_filters_key=zitkKj3921SrXz8jKzi0aOOjU4JyNdxFr902kM3H0dpOZ6Z5NwuFp9Z5b6NSVxPC" TargetMode="External"/><Relationship Id="rId4" Type="http://schemas.openxmlformats.org/officeDocument/2006/relationships/image" Target="../media/image15.png"/></Relationships>
</file>

<file path=ppt/slides/_rels/slide3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36.jpeg"/><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2.xml"/><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png"/><Relationship Id="rId1" Type="http://schemas.openxmlformats.org/officeDocument/2006/relationships/slideLayout" Target="../slideLayouts/slideLayout34.xml"/></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BFCDF5-AB12-E399-4A1B-00E8A45E6340}"/>
              </a:ext>
            </a:extLst>
          </p:cNvPr>
          <p:cNvSpPr>
            <a:spLocks noGrp="1"/>
          </p:cNvSpPr>
          <p:nvPr>
            <p:ph type="ctrTitle"/>
          </p:nvPr>
        </p:nvSpPr>
        <p:spPr>
          <a:xfrm>
            <a:off x="1126906" y="541484"/>
            <a:ext cx="4969093" cy="2114138"/>
          </a:xfrm>
        </p:spPr>
        <p:txBody>
          <a:bodyPr/>
          <a:lstStyle/>
          <a:p>
            <a:r>
              <a:rPr lang="en-US" dirty="0" err="1"/>
              <a:t>Overvåking</a:t>
            </a:r>
            <a:r>
              <a:rPr lang="en-US" dirty="0"/>
              <a:t> av </a:t>
            </a:r>
            <a:r>
              <a:rPr lang="en-US" dirty="0" err="1"/>
              <a:t>Oslofjorden</a:t>
            </a:r>
            <a:r>
              <a:rPr lang="en-US" dirty="0"/>
              <a:t> </a:t>
            </a:r>
            <a:r>
              <a:rPr lang="en-US" dirty="0" err="1"/>
              <a:t>i</a:t>
            </a:r>
            <a:r>
              <a:rPr lang="en-US" dirty="0"/>
              <a:t> 2023</a:t>
            </a:r>
          </a:p>
        </p:txBody>
      </p:sp>
      <p:sp>
        <p:nvSpPr>
          <p:cNvPr id="3" name="Subtitle 2">
            <a:extLst>
              <a:ext uri="{FF2B5EF4-FFF2-40B4-BE49-F238E27FC236}">
                <a16:creationId xmlns:a16="http://schemas.microsoft.com/office/drawing/2014/main" id="{F2A7421C-53FB-9D0F-95B4-A56977ED690D}"/>
              </a:ext>
            </a:extLst>
          </p:cNvPr>
          <p:cNvSpPr>
            <a:spLocks noGrp="1"/>
          </p:cNvSpPr>
          <p:nvPr>
            <p:ph type="subTitle" idx="1"/>
          </p:nvPr>
        </p:nvSpPr>
        <p:spPr>
          <a:xfrm>
            <a:off x="1126906" y="2819895"/>
            <a:ext cx="4969093" cy="609105"/>
          </a:xfrm>
        </p:spPr>
        <p:txBody>
          <a:bodyPr/>
          <a:lstStyle/>
          <a:p>
            <a:r>
              <a:rPr lang="en-US" dirty="0"/>
              <a:t>Louise Valestrand, André Staalstrøm </a:t>
            </a:r>
            <a:r>
              <a:rPr lang="en-US" dirty="0" err="1"/>
              <a:t>og</a:t>
            </a:r>
            <a:r>
              <a:rPr lang="en-US" dirty="0"/>
              <a:t> Anette </a:t>
            </a:r>
            <a:r>
              <a:rPr lang="en-US" dirty="0" err="1"/>
              <a:t>Engesmo</a:t>
            </a:r>
            <a:endParaRPr lang="en-US"/>
          </a:p>
          <a:p>
            <a:endParaRPr lang="en-US" dirty="0"/>
          </a:p>
        </p:txBody>
      </p:sp>
    </p:spTree>
    <p:extLst>
      <p:ext uri="{BB962C8B-B14F-4D97-AF65-F5344CB8AC3E}">
        <p14:creationId xmlns:p14="http://schemas.microsoft.com/office/powerpoint/2010/main" val="11170609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4C490CF4-2F70-2775-051F-30D0476D78BA}"/>
              </a:ext>
            </a:extLst>
          </p:cNvPr>
          <p:cNvSpPr>
            <a:spLocks noGrp="1"/>
          </p:cNvSpPr>
          <p:nvPr>
            <p:ph type="title"/>
          </p:nvPr>
        </p:nvSpPr>
        <p:spPr>
          <a:xfrm>
            <a:off x="1130338" y="1559064"/>
            <a:ext cx="9920101" cy="803409"/>
          </a:xfrm>
        </p:spPr>
        <p:txBody>
          <a:bodyPr/>
          <a:lstStyle/>
          <a:p>
            <a:r>
              <a:rPr lang="en-US" dirty="0" err="1"/>
              <a:t>Salinitet</a:t>
            </a:r>
            <a:endParaRPr lang="en-US" dirty="0"/>
          </a:p>
        </p:txBody>
      </p:sp>
      <p:sp>
        <p:nvSpPr>
          <p:cNvPr id="15" name="Footer Placeholder 2">
            <a:extLst>
              <a:ext uri="{FF2B5EF4-FFF2-40B4-BE49-F238E27FC236}">
                <a16:creationId xmlns:a16="http://schemas.microsoft.com/office/drawing/2014/main" id="{A72B7E14-2075-0941-15DE-2D6BC2ACFA91}"/>
              </a:ext>
            </a:extLst>
          </p:cNvPr>
          <p:cNvSpPr>
            <a:spLocks noGrp="1"/>
          </p:cNvSpPr>
          <p:nvPr>
            <p:ph type="ftr" sz="quarter" idx="11"/>
          </p:nvPr>
        </p:nvSpPr>
        <p:spPr>
          <a:xfrm>
            <a:off x="444033" y="455856"/>
            <a:ext cx="3728461" cy="179387"/>
          </a:xfrm>
        </p:spPr>
        <p:txBody>
          <a:bodyPr/>
          <a:lstStyle/>
          <a:p>
            <a:endParaRPr lang="nb-NO"/>
          </a:p>
        </p:txBody>
      </p:sp>
      <p:pic>
        <p:nvPicPr>
          <p:cNvPr id="8" name="Picture Placeholder 7">
            <a:extLst>
              <a:ext uri="{FF2B5EF4-FFF2-40B4-BE49-F238E27FC236}">
                <a16:creationId xmlns:a16="http://schemas.microsoft.com/office/drawing/2014/main" id="{51BD41B2-12E9-2B43-4FE0-5F8BE691ED8D}"/>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rcRect l="785" r="785"/>
          <a:stretch/>
        </p:blipFill>
        <p:spPr>
          <a:xfrm>
            <a:off x="169077" y="2097741"/>
            <a:ext cx="11794340" cy="3902092"/>
          </a:xfrm>
          <a:noFill/>
        </p:spPr>
      </p:pic>
      <p:cxnSp>
        <p:nvCxnSpPr>
          <p:cNvPr id="2" name="Straight Arrow Connector 1">
            <a:extLst>
              <a:ext uri="{FF2B5EF4-FFF2-40B4-BE49-F238E27FC236}">
                <a16:creationId xmlns:a16="http://schemas.microsoft.com/office/drawing/2014/main" id="{8298126C-48D8-A6D5-62D8-25A6943F0719}"/>
              </a:ext>
            </a:extLst>
          </p:cNvPr>
          <p:cNvCxnSpPr/>
          <p:nvPr/>
        </p:nvCxnSpPr>
        <p:spPr>
          <a:xfrm flipH="1">
            <a:off x="3361765" y="1759119"/>
            <a:ext cx="788894" cy="1116379"/>
          </a:xfrm>
          <a:prstGeom prst="straightConnector1">
            <a:avLst/>
          </a:prstGeom>
          <a:ln w="38100">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49E72BA9-D0C1-A31F-34D2-D53CD15F578B}"/>
              </a:ext>
            </a:extLst>
          </p:cNvPr>
          <p:cNvSpPr txBox="1"/>
          <p:nvPr/>
        </p:nvSpPr>
        <p:spPr>
          <a:xfrm>
            <a:off x="3836894" y="1046039"/>
            <a:ext cx="1846730" cy="707886"/>
          </a:xfrm>
          <a:prstGeom prst="rect">
            <a:avLst/>
          </a:prstGeom>
          <a:noFill/>
          <a:ln>
            <a:noFill/>
          </a:ln>
        </p:spPr>
        <p:txBody>
          <a:bodyPr wrap="square" rtlCol="0">
            <a:spAutoFit/>
          </a:bodyPr>
          <a:lstStyle/>
          <a:p>
            <a:r>
              <a:rPr lang="nb-NO" sz="2000" dirty="0">
                <a:solidFill>
                  <a:schemeClr val="tx2"/>
                </a:solidFill>
              </a:rPr>
              <a:t>Normal salinitet</a:t>
            </a:r>
          </a:p>
        </p:txBody>
      </p:sp>
      <p:cxnSp>
        <p:nvCxnSpPr>
          <p:cNvPr id="4" name="Straight Arrow Connector 3">
            <a:extLst>
              <a:ext uri="{FF2B5EF4-FFF2-40B4-BE49-F238E27FC236}">
                <a16:creationId xmlns:a16="http://schemas.microsoft.com/office/drawing/2014/main" id="{4FB08B93-DD2B-FB43-C7A5-86EC117ACB58}"/>
              </a:ext>
            </a:extLst>
          </p:cNvPr>
          <p:cNvCxnSpPr/>
          <p:nvPr/>
        </p:nvCxnSpPr>
        <p:spPr>
          <a:xfrm flipH="1">
            <a:off x="5121807" y="1804283"/>
            <a:ext cx="788894" cy="1116379"/>
          </a:xfrm>
          <a:prstGeom prst="straightConnector1">
            <a:avLst/>
          </a:prstGeom>
          <a:ln w="38100">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F05EC237-52D4-18DB-182A-3A6033B01518}"/>
              </a:ext>
            </a:extLst>
          </p:cNvPr>
          <p:cNvSpPr txBox="1"/>
          <p:nvPr/>
        </p:nvSpPr>
        <p:spPr>
          <a:xfrm>
            <a:off x="5310066" y="988430"/>
            <a:ext cx="1846730" cy="707886"/>
          </a:xfrm>
          <a:prstGeom prst="rect">
            <a:avLst/>
          </a:prstGeom>
          <a:noFill/>
          <a:ln>
            <a:noFill/>
          </a:ln>
        </p:spPr>
        <p:txBody>
          <a:bodyPr wrap="square" rtlCol="0">
            <a:spAutoFit/>
          </a:bodyPr>
          <a:lstStyle/>
          <a:p>
            <a:r>
              <a:rPr lang="nb-NO" sz="2000" dirty="0">
                <a:solidFill>
                  <a:schemeClr val="tx2"/>
                </a:solidFill>
              </a:rPr>
              <a:t>Vårflom og snøsmelting </a:t>
            </a:r>
          </a:p>
        </p:txBody>
      </p:sp>
      <p:cxnSp>
        <p:nvCxnSpPr>
          <p:cNvPr id="6" name="Straight Arrow Connector 5">
            <a:extLst>
              <a:ext uri="{FF2B5EF4-FFF2-40B4-BE49-F238E27FC236}">
                <a16:creationId xmlns:a16="http://schemas.microsoft.com/office/drawing/2014/main" id="{55642380-910A-A680-2C72-5FAE8C6D0AA3}"/>
              </a:ext>
            </a:extLst>
          </p:cNvPr>
          <p:cNvCxnSpPr>
            <a:cxnSpLocks/>
          </p:cNvCxnSpPr>
          <p:nvPr/>
        </p:nvCxnSpPr>
        <p:spPr>
          <a:xfrm flipH="1">
            <a:off x="9556376" y="1846662"/>
            <a:ext cx="945507" cy="1703362"/>
          </a:xfrm>
          <a:prstGeom prst="straightConnector1">
            <a:avLst/>
          </a:prstGeom>
          <a:ln w="38100">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56F0226A-6B8E-CDE0-810A-C11F76DC20A8}"/>
              </a:ext>
            </a:extLst>
          </p:cNvPr>
          <p:cNvSpPr txBox="1"/>
          <p:nvPr/>
        </p:nvSpPr>
        <p:spPr>
          <a:xfrm>
            <a:off x="9811601" y="1104538"/>
            <a:ext cx="1846730" cy="707886"/>
          </a:xfrm>
          <a:prstGeom prst="rect">
            <a:avLst/>
          </a:prstGeom>
          <a:noFill/>
          <a:ln>
            <a:noFill/>
          </a:ln>
        </p:spPr>
        <p:txBody>
          <a:bodyPr wrap="square" rtlCol="0">
            <a:spAutoFit/>
          </a:bodyPr>
          <a:lstStyle/>
          <a:p>
            <a:r>
              <a:rPr lang="nb-NO" sz="2000" dirty="0">
                <a:solidFill>
                  <a:schemeClr val="tx2"/>
                </a:solidFill>
              </a:rPr>
              <a:t>Usedvanlig fersk fjord</a:t>
            </a:r>
          </a:p>
        </p:txBody>
      </p:sp>
    </p:spTree>
    <p:extLst>
      <p:ext uri="{BB962C8B-B14F-4D97-AF65-F5344CB8AC3E}">
        <p14:creationId xmlns:p14="http://schemas.microsoft.com/office/powerpoint/2010/main" val="3419156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4C490CF4-2F70-2775-051F-30D0476D78BA}"/>
              </a:ext>
            </a:extLst>
          </p:cNvPr>
          <p:cNvSpPr>
            <a:spLocks noGrp="1"/>
          </p:cNvSpPr>
          <p:nvPr>
            <p:ph type="title"/>
          </p:nvPr>
        </p:nvSpPr>
        <p:spPr>
          <a:xfrm>
            <a:off x="1130338" y="1559064"/>
            <a:ext cx="9920101" cy="803409"/>
          </a:xfrm>
        </p:spPr>
        <p:txBody>
          <a:bodyPr/>
          <a:lstStyle/>
          <a:p>
            <a:r>
              <a:rPr lang="en-US" dirty="0" err="1"/>
              <a:t>Farget</a:t>
            </a:r>
            <a:r>
              <a:rPr lang="en-US" dirty="0"/>
              <a:t> </a:t>
            </a:r>
            <a:r>
              <a:rPr lang="en-US" dirty="0" err="1"/>
              <a:t>stoff</a:t>
            </a:r>
            <a:r>
              <a:rPr lang="en-US" dirty="0"/>
              <a:t> - cDOM</a:t>
            </a:r>
          </a:p>
        </p:txBody>
      </p:sp>
      <p:sp>
        <p:nvSpPr>
          <p:cNvPr id="15" name="Footer Placeholder 2">
            <a:extLst>
              <a:ext uri="{FF2B5EF4-FFF2-40B4-BE49-F238E27FC236}">
                <a16:creationId xmlns:a16="http://schemas.microsoft.com/office/drawing/2014/main" id="{A72B7E14-2075-0941-15DE-2D6BC2ACFA91}"/>
              </a:ext>
            </a:extLst>
          </p:cNvPr>
          <p:cNvSpPr>
            <a:spLocks noGrp="1"/>
          </p:cNvSpPr>
          <p:nvPr>
            <p:ph type="ftr" sz="quarter" idx="11"/>
          </p:nvPr>
        </p:nvSpPr>
        <p:spPr>
          <a:xfrm>
            <a:off x="444033" y="455856"/>
            <a:ext cx="3728461" cy="179387"/>
          </a:xfrm>
        </p:spPr>
        <p:txBody>
          <a:bodyPr/>
          <a:lstStyle/>
          <a:p>
            <a:endParaRPr lang="nb-NO"/>
          </a:p>
        </p:txBody>
      </p:sp>
      <p:pic>
        <p:nvPicPr>
          <p:cNvPr id="8" name="Picture Placeholder 7">
            <a:extLst>
              <a:ext uri="{FF2B5EF4-FFF2-40B4-BE49-F238E27FC236}">
                <a16:creationId xmlns:a16="http://schemas.microsoft.com/office/drawing/2014/main" id="{51BD41B2-12E9-2B43-4FE0-5F8BE691ED8D}"/>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rcRect l="785" r="785"/>
          <a:stretch/>
        </p:blipFill>
        <p:spPr>
          <a:xfrm>
            <a:off x="169077" y="2097741"/>
            <a:ext cx="11794340" cy="3902092"/>
          </a:xfrm>
          <a:noFill/>
        </p:spPr>
      </p:pic>
      <p:cxnSp>
        <p:nvCxnSpPr>
          <p:cNvPr id="3" name="Straight Arrow Connector 2">
            <a:extLst>
              <a:ext uri="{FF2B5EF4-FFF2-40B4-BE49-F238E27FC236}">
                <a16:creationId xmlns:a16="http://schemas.microsoft.com/office/drawing/2014/main" id="{DF688F56-16D7-3F2B-9182-15F181E3CB81}"/>
              </a:ext>
            </a:extLst>
          </p:cNvPr>
          <p:cNvCxnSpPr/>
          <p:nvPr/>
        </p:nvCxnSpPr>
        <p:spPr>
          <a:xfrm flipH="1">
            <a:off x="7370267" y="1917198"/>
            <a:ext cx="788894" cy="1116379"/>
          </a:xfrm>
          <a:prstGeom prst="straightConnector1">
            <a:avLst/>
          </a:prstGeom>
          <a:ln w="38100">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1A722D5E-A668-A9C5-C50E-4370F6AD8FA2}"/>
              </a:ext>
            </a:extLst>
          </p:cNvPr>
          <p:cNvSpPr txBox="1"/>
          <p:nvPr/>
        </p:nvSpPr>
        <p:spPr>
          <a:xfrm>
            <a:off x="7860504" y="1218932"/>
            <a:ext cx="1116667" cy="707886"/>
          </a:xfrm>
          <a:prstGeom prst="rect">
            <a:avLst/>
          </a:prstGeom>
          <a:noFill/>
          <a:ln>
            <a:noFill/>
          </a:ln>
        </p:spPr>
        <p:txBody>
          <a:bodyPr wrap="square" rtlCol="0">
            <a:spAutoFit/>
          </a:bodyPr>
          <a:lstStyle/>
          <a:p>
            <a:r>
              <a:rPr lang="nb-NO" sz="2000" dirty="0">
                <a:solidFill>
                  <a:schemeClr val="tx2"/>
                </a:solidFill>
              </a:rPr>
              <a:t>Sommerperiode</a:t>
            </a:r>
          </a:p>
        </p:txBody>
      </p:sp>
      <p:cxnSp>
        <p:nvCxnSpPr>
          <p:cNvPr id="5" name="Straight Arrow Connector 4">
            <a:extLst>
              <a:ext uri="{FF2B5EF4-FFF2-40B4-BE49-F238E27FC236}">
                <a16:creationId xmlns:a16="http://schemas.microsoft.com/office/drawing/2014/main" id="{93C20B0A-8AA9-65EA-A391-9CA7A45D322A}"/>
              </a:ext>
            </a:extLst>
          </p:cNvPr>
          <p:cNvCxnSpPr/>
          <p:nvPr/>
        </p:nvCxnSpPr>
        <p:spPr>
          <a:xfrm flipH="1">
            <a:off x="9750957" y="1496992"/>
            <a:ext cx="788894" cy="1116379"/>
          </a:xfrm>
          <a:prstGeom prst="straightConnector1">
            <a:avLst/>
          </a:prstGeom>
          <a:ln w="38100">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D1E8405B-EA76-C8C6-6831-652D0EF53E20}"/>
              </a:ext>
            </a:extLst>
          </p:cNvPr>
          <p:cNvSpPr txBox="1"/>
          <p:nvPr/>
        </p:nvSpPr>
        <p:spPr>
          <a:xfrm>
            <a:off x="10145404" y="1046039"/>
            <a:ext cx="1846730" cy="400110"/>
          </a:xfrm>
          <a:prstGeom prst="rect">
            <a:avLst/>
          </a:prstGeom>
          <a:noFill/>
          <a:ln>
            <a:noFill/>
          </a:ln>
        </p:spPr>
        <p:txBody>
          <a:bodyPr wrap="square" rtlCol="0">
            <a:spAutoFit/>
          </a:bodyPr>
          <a:lstStyle/>
          <a:p>
            <a:r>
              <a:rPr lang="nb-NO" sz="2000" dirty="0">
                <a:solidFill>
                  <a:schemeClr val="tx2"/>
                </a:solidFill>
              </a:rPr>
              <a:t>Mye regn</a:t>
            </a:r>
          </a:p>
        </p:txBody>
      </p:sp>
      <p:cxnSp>
        <p:nvCxnSpPr>
          <p:cNvPr id="7" name="Straight Arrow Connector 6">
            <a:extLst>
              <a:ext uri="{FF2B5EF4-FFF2-40B4-BE49-F238E27FC236}">
                <a16:creationId xmlns:a16="http://schemas.microsoft.com/office/drawing/2014/main" id="{64663EB9-5E4D-F64B-B211-E011023EA6CD}"/>
              </a:ext>
            </a:extLst>
          </p:cNvPr>
          <p:cNvCxnSpPr/>
          <p:nvPr/>
        </p:nvCxnSpPr>
        <p:spPr>
          <a:xfrm flipH="1">
            <a:off x="10253540" y="2205708"/>
            <a:ext cx="788894" cy="1116379"/>
          </a:xfrm>
          <a:prstGeom prst="straightConnector1">
            <a:avLst/>
          </a:prstGeom>
          <a:ln w="38100">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CB718D41-DC78-8C82-1C00-3B0B3398E29F}"/>
              </a:ext>
            </a:extLst>
          </p:cNvPr>
          <p:cNvSpPr txBox="1"/>
          <p:nvPr/>
        </p:nvSpPr>
        <p:spPr>
          <a:xfrm>
            <a:off x="11042434" y="1630883"/>
            <a:ext cx="1363438" cy="707886"/>
          </a:xfrm>
          <a:prstGeom prst="rect">
            <a:avLst/>
          </a:prstGeom>
          <a:noFill/>
          <a:ln>
            <a:noFill/>
          </a:ln>
        </p:spPr>
        <p:txBody>
          <a:bodyPr wrap="square" rtlCol="0">
            <a:spAutoFit/>
          </a:bodyPr>
          <a:lstStyle/>
          <a:p>
            <a:r>
              <a:rPr lang="nb-NO" sz="2000" dirty="0">
                <a:solidFill>
                  <a:schemeClr val="tx2"/>
                </a:solidFill>
              </a:rPr>
              <a:t>Mye regn igjen</a:t>
            </a:r>
          </a:p>
        </p:txBody>
      </p:sp>
      <p:cxnSp>
        <p:nvCxnSpPr>
          <p:cNvPr id="10" name="Straight Arrow Connector 9">
            <a:extLst>
              <a:ext uri="{FF2B5EF4-FFF2-40B4-BE49-F238E27FC236}">
                <a16:creationId xmlns:a16="http://schemas.microsoft.com/office/drawing/2014/main" id="{F2C36D74-9F25-BC57-A8D2-0A69E9DD5DE5}"/>
              </a:ext>
            </a:extLst>
          </p:cNvPr>
          <p:cNvCxnSpPr/>
          <p:nvPr/>
        </p:nvCxnSpPr>
        <p:spPr>
          <a:xfrm flipH="1">
            <a:off x="5073540" y="1662663"/>
            <a:ext cx="788894" cy="1116379"/>
          </a:xfrm>
          <a:prstGeom prst="straightConnector1">
            <a:avLst/>
          </a:prstGeom>
          <a:ln w="38100">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BFB7A80A-164D-FE2D-A895-C9641E2CF37F}"/>
              </a:ext>
            </a:extLst>
          </p:cNvPr>
          <p:cNvSpPr txBox="1"/>
          <p:nvPr/>
        </p:nvSpPr>
        <p:spPr>
          <a:xfrm>
            <a:off x="5548669" y="949583"/>
            <a:ext cx="1846730" cy="707886"/>
          </a:xfrm>
          <a:prstGeom prst="rect">
            <a:avLst/>
          </a:prstGeom>
          <a:noFill/>
          <a:ln>
            <a:noFill/>
          </a:ln>
        </p:spPr>
        <p:txBody>
          <a:bodyPr wrap="square" rtlCol="0">
            <a:spAutoFit/>
          </a:bodyPr>
          <a:lstStyle/>
          <a:p>
            <a:r>
              <a:rPr lang="nb-NO" sz="2000" dirty="0">
                <a:solidFill>
                  <a:schemeClr val="tx2"/>
                </a:solidFill>
              </a:rPr>
              <a:t>Vanlig økning på våren</a:t>
            </a:r>
          </a:p>
        </p:txBody>
      </p:sp>
      <p:cxnSp>
        <p:nvCxnSpPr>
          <p:cNvPr id="2" name="Straight Arrow Connector 1">
            <a:extLst>
              <a:ext uri="{FF2B5EF4-FFF2-40B4-BE49-F238E27FC236}">
                <a16:creationId xmlns:a16="http://schemas.microsoft.com/office/drawing/2014/main" id="{ED11F4D6-6A0E-2789-2B3E-1335A2EE3551}"/>
              </a:ext>
            </a:extLst>
          </p:cNvPr>
          <p:cNvCxnSpPr/>
          <p:nvPr/>
        </p:nvCxnSpPr>
        <p:spPr>
          <a:xfrm flipH="1">
            <a:off x="8903232" y="1368629"/>
            <a:ext cx="788894" cy="1116379"/>
          </a:xfrm>
          <a:prstGeom prst="straightConnector1">
            <a:avLst/>
          </a:prstGeom>
          <a:ln w="38100">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FB05737B-E647-DDFD-D3A5-744DA5BC5A19}"/>
              </a:ext>
            </a:extLst>
          </p:cNvPr>
          <p:cNvSpPr txBox="1"/>
          <p:nvPr/>
        </p:nvSpPr>
        <p:spPr>
          <a:xfrm>
            <a:off x="9472491" y="897767"/>
            <a:ext cx="1846730" cy="400110"/>
          </a:xfrm>
          <a:prstGeom prst="rect">
            <a:avLst/>
          </a:prstGeom>
          <a:noFill/>
          <a:ln>
            <a:noFill/>
          </a:ln>
        </p:spPr>
        <p:txBody>
          <a:bodyPr wrap="square" rtlCol="0">
            <a:spAutoFit/>
          </a:bodyPr>
          <a:lstStyle/>
          <a:p>
            <a:r>
              <a:rPr lang="nb-NO" sz="2000" dirty="0">
                <a:solidFill>
                  <a:schemeClr val="tx2"/>
                </a:solidFill>
              </a:rPr>
              <a:t>Hans</a:t>
            </a:r>
          </a:p>
        </p:txBody>
      </p:sp>
    </p:spTree>
    <p:extLst>
      <p:ext uri="{BB962C8B-B14F-4D97-AF65-F5344CB8AC3E}">
        <p14:creationId xmlns:p14="http://schemas.microsoft.com/office/powerpoint/2010/main" val="398703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9" grpId="0"/>
      <p:bldP spid="11" grpId="0"/>
      <p:bldP spid="1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F9546F-4F24-53E7-45E0-D51B79D6C8D2}"/>
              </a:ext>
            </a:extLst>
          </p:cNvPr>
          <p:cNvSpPr>
            <a:spLocks noGrp="1"/>
          </p:cNvSpPr>
          <p:nvPr>
            <p:ph type="title"/>
          </p:nvPr>
        </p:nvSpPr>
        <p:spPr/>
        <p:txBody>
          <a:bodyPr/>
          <a:lstStyle/>
          <a:p>
            <a:r>
              <a:rPr lang="en-US" dirty="0" err="1"/>
              <a:t>Farget</a:t>
            </a:r>
            <a:r>
              <a:rPr lang="en-US" dirty="0"/>
              <a:t> </a:t>
            </a:r>
            <a:r>
              <a:rPr lang="en-US" dirty="0" err="1"/>
              <a:t>stoff</a:t>
            </a:r>
            <a:r>
              <a:rPr lang="en-US" dirty="0"/>
              <a:t> - cDOM</a:t>
            </a:r>
          </a:p>
        </p:txBody>
      </p:sp>
      <p:sp>
        <p:nvSpPr>
          <p:cNvPr id="3" name="Footer Placeholder 2">
            <a:extLst>
              <a:ext uri="{FF2B5EF4-FFF2-40B4-BE49-F238E27FC236}">
                <a16:creationId xmlns:a16="http://schemas.microsoft.com/office/drawing/2014/main" id="{1F7442C7-0E45-9BEC-8E03-9B16FB9B429E}"/>
              </a:ext>
            </a:extLst>
          </p:cNvPr>
          <p:cNvSpPr>
            <a:spLocks noGrp="1"/>
          </p:cNvSpPr>
          <p:nvPr>
            <p:ph type="ftr" sz="quarter" idx="11"/>
          </p:nvPr>
        </p:nvSpPr>
        <p:spPr/>
        <p:txBody>
          <a:bodyPr/>
          <a:lstStyle/>
          <a:p>
            <a:endParaRPr lang="nb-NO" dirty="0"/>
          </a:p>
        </p:txBody>
      </p:sp>
      <p:pic>
        <p:nvPicPr>
          <p:cNvPr id="6" name="Picture 5">
            <a:extLst>
              <a:ext uri="{FF2B5EF4-FFF2-40B4-BE49-F238E27FC236}">
                <a16:creationId xmlns:a16="http://schemas.microsoft.com/office/drawing/2014/main" id="{78418FAE-A93C-1C03-EEDB-8BDA020F84FE}"/>
              </a:ext>
            </a:extLst>
          </p:cNvPr>
          <p:cNvPicPr>
            <a:picLocks noChangeAspect="1"/>
          </p:cNvPicPr>
          <p:nvPr/>
        </p:nvPicPr>
        <p:blipFill>
          <a:blip r:embed="rId2"/>
          <a:stretch>
            <a:fillRect/>
          </a:stretch>
        </p:blipFill>
        <p:spPr>
          <a:xfrm>
            <a:off x="500475" y="2137590"/>
            <a:ext cx="4640104" cy="3415259"/>
          </a:xfrm>
          <a:prstGeom prst="rect">
            <a:avLst/>
          </a:prstGeom>
        </p:spPr>
      </p:pic>
      <p:sp>
        <p:nvSpPr>
          <p:cNvPr id="9" name="Content Placeholder 8">
            <a:extLst>
              <a:ext uri="{FF2B5EF4-FFF2-40B4-BE49-F238E27FC236}">
                <a16:creationId xmlns:a16="http://schemas.microsoft.com/office/drawing/2014/main" id="{273A9455-927E-FF88-822B-A413ADA0DE23}"/>
              </a:ext>
            </a:extLst>
          </p:cNvPr>
          <p:cNvSpPr txBox="1">
            <a:spLocks noGrp="1"/>
          </p:cNvSpPr>
          <p:nvPr>
            <p:ph sz="half" idx="2"/>
          </p:nvPr>
        </p:nvSpPr>
        <p:spPr>
          <a:xfrm>
            <a:off x="444033" y="5816370"/>
            <a:ext cx="7920219" cy="224292"/>
          </a:xfrm>
          <a:prstGeom prst="rect">
            <a:avLst/>
          </a:prstGeom>
          <a:noFill/>
        </p:spPr>
        <p:txBody>
          <a:bodyPr wrap="square" rtlCol="0">
            <a:spAutoFit/>
          </a:bodyPr>
          <a:lstStyle/>
          <a:p>
            <a:pPr marL="0" indent="0">
              <a:buNone/>
            </a:pPr>
            <a:r>
              <a:rPr lang="nb-NO" dirty="0" err="1"/>
              <a:t>Tilstone</a:t>
            </a:r>
            <a:r>
              <a:rPr lang="nb-NO" dirty="0"/>
              <a:t>, G., Rem sens. </a:t>
            </a:r>
            <a:r>
              <a:rPr lang="nb-NO" dirty="0" err="1"/>
              <a:t>Envir</a:t>
            </a:r>
            <a:r>
              <a:rPr lang="nb-NO" dirty="0"/>
              <a:t>. 2012,  Sørensen et al 2017</a:t>
            </a:r>
          </a:p>
        </p:txBody>
      </p:sp>
      <p:grpSp>
        <p:nvGrpSpPr>
          <p:cNvPr id="19" name="Group 18">
            <a:extLst>
              <a:ext uri="{FF2B5EF4-FFF2-40B4-BE49-F238E27FC236}">
                <a16:creationId xmlns:a16="http://schemas.microsoft.com/office/drawing/2014/main" id="{2940990E-79C3-7E96-AC00-60F9C4459E53}"/>
              </a:ext>
            </a:extLst>
          </p:cNvPr>
          <p:cNvGrpSpPr/>
          <p:nvPr/>
        </p:nvGrpSpPr>
        <p:grpSpPr>
          <a:xfrm>
            <a:off x="5751443" y="1536205"/>
            <a:ext cx="5889586" cy="4460863"/>
            <a:chOff x="236167" y="1223250"/>
            <a:chExt cx="5889586" cy="4460863"/>
          </a:xfrm>
        </p:grpSpPr>
        <p:pic>
          <p:nvPicPr>
            <p:cNvPr id="10" name="Picture 9">
              <a:extLst>
                <a:ext uri="{FF2B5EF4-FFF2-40B4-BE49-F238E27FC236}">
                  <a16:creationId xmlns:a16="http://schemas.microsoft.com/office/drawing/2014/main" id="{FCC0D310-F96F-48D0-701F-EA0DE8E76061}"/>
                </a:ext>
              </a:extLst>
            </p:cNvPr>
            <p:cNvPicPr>
              <a:picLocks noChangeAspect="1"/>
            </p:cNvPicPr>
            <p:nvPr/>
          </p:nvPicPr>
          <p:blipFill>
            <a:blip r:embed="rId3"/>
            <a:stretch>
              <a:fillRect/>
            </a:stretch>
          </p:blipFill>
          <p:spPr>
            <a:xfrm>
              <a:off x="236167" y="1223250"/>
              <a:ext cx="5734362" cy="4460863"/>
            </a:xfrm>
            <a:prstGeom prst="rect">
              <a:avLst/>
            </a:prstGeom>
          </p:spPr>
        </p:pic>
        <p:sp>
          <p:nvSpPr>
            <p:cNvPr id="11" name="TextBox 10">
              <a:extLst>
                <a:ext uri="{FF2B5EF4-FFF2-40B4-BE49-F238E27FC236}">
                  <a16:creationId xmlns:a16="http://schemas.microsoft.com/office/drawing/2014/main" id="{C5D871B7-AC35-F450-713A-E98022D7E7AE}"/>
                </a:ext>
              </a:extLst>
            </p:cNvPr>
            <p:cNvSpPr txBox="1"/>
            <p:nvPr/>
          </p:nvSpPr>
          <p:spPr>
            <a:xfrm>
              <a:off x="5270359" y="4610803"/>
              <a:ext cx="855394" cy="307777"/>
            </a:xfrm>
            <a:prstGeom prst="rect">
              <a:avLst/>
            </a:prstGeom>
            <a:noFill/>
          </p:spPr>
          <p:txBody>
            <a:bodyPr wrap="square" rtlCol="0">
              <a:spAutoFit/>
            </a:bodyPr>
            <a:lstStyle/>
            <a:p>
              <a:r>
                <a:rPr lang="nb-NO" sz="1400" dirty="0">
                  <a:solidFill>
                    <a:srgbClr val="002060"/>
                  </a:solidFill>
                </a:rPr>
                <a:t>Lofoten</a:t>
              </a:r>
            </a:p>
          </p:txBody>
        </p:sp>
        <p:sp>
          <p:nvSpPr>
            <p:cNvPr id="12" name="TextBox 11">
              <a:extLst>
                <a:ext uri="{FF2B5EF4-FFF2-40B4-BE49-F238E27FC236}">
                  <a16:creationId xmlns:a16="http://schemas.microsoft.com/office/drawing/2014/main" id="{105574F9-7A71-79D9-9487-92F0976B3BD0}"/>
                </a:ext>
              </a:extLst>
            </p:cNvPr>
            <p:cNvSpPr txBox="1"/>
            <p:nvPr/>
          </p:nvSpPr>
          <p:spPr>
            <a:xfrm>
              <a:off x="1118701" y="4668596"/>
              <a:ext cx="712054" cy="307777"/>
            </a:xfrm>
            <a:prstGeom prst="rect">
              <a:avLst/>
            </a:prstGeom>
            <a:noFill/>
          </p:spPr>
          <p:txBody>
            <a:bodyPr wrap="square" rtlCol="0">
              <a:spAutoFit/>
            </a:bodyPr>
            <a:lstStyle/>
            <a:p>
              <a:r>
                <a:rPr lang="nb-NO" sz="1400" dirty="0">
                  <a:solidFill>
                    <a:srgbClr val="0070C0"/>
                  </a:solidFill>
                </a:rPr>
                <a:t>Erfjord</a:t>
              </a:r>
            </a:p>
          </p:txBody>
        </p:sp>
        <p:sp>
          <p:nvSpPr>
            <p:cNvPr id="13" name="TextBox 12">
              <a:extLst>
                <a:ext uri="{FF2B5EF4-FFF2-40B4-BE49-F238E27FC236}">
                  <a16:creationId xmlns:a16="http://schemas.microsoft.com/office/drawing/2014/main" id="{4289E356-C111-EDD9-A97D-FC77321BBF01}"/>
                </a:ext>
              </a:extLst>
            </p:cNvPr>
            <p:cNvSpPr txBox="1"/>
            <p:nvPr/>
          </p:nvSpPr>
          <p:spPr>
            <a:xfrm>
              <a:off x="1812659" y="4483635"/>
              <a:ext cx="712054" cy="307777"/>
            </a:xfrm>
            <a:prstGeom prst="rect">
              <a:avLst/>
            </a:prstGeom>
            <a:noFill/>
          </p:spPr>
          <p:txBody>
            <a:bodyPr wrap="square" rtlCol="0">
              <a:spAutoFit/>
            </a:bodyPr>
            <a:lstStyle/>
            <a:p>
              <a:r>
                <a:rPr lang="nb-NO" sz="1400" dirty="0">
                  <a:solidFill>
                    <a:srgbClr val="00B050"/>
                  </a:solidFill>
                </a:rPr>
                <a:t>Herdla</a:t>
              </a:r>
            </a:p>
          </p:txBody>
        </p:sp>
        <p:sp>
          <p:nvSpPr>
            <p:cNvPr id="14" name="TextBox 13">
              <a:extLst>
                <a:ext uri="{FF2B5EF4-FFF2-40B4-BE49-F238E27FC236}">
                  <a16:creationId xmlns:a16="http://schemas.microsoft.com/office/drawing/2014/main" id="{335753CC-D629-8698-E76B-785BDF8E3C8B}"/>
                </a:ext>
              </a:extLst>
            </p:cNvPr>
            <p:cNvSpPr txBox="1"/>
            <p:nvPr/>
          </p:nvSpPr>
          <p:spPr>
            <a:xfrm>
              <a:off x="3796048" y="4162661"/>
              <a:ext cx="990977" cy="307777"/>
            </a:xfrm>
            <a:prstGeom prst="rect">
              <a:avLst/>
            </a:prstGeom>
            <a:noFill/>
          </p:spPr>
          <p:txBody>
            <a:bodyPr wrap="square" rtlCol="0">
              <a:spAutoFit/>
            </a:bodyPr>
            <a:lstStyle/>
            <a:p>
              <a:r>
                <a:rPr lang="nb-NO" sz="1400" dirty="0">
                  <a:solidFill>
                    <a:srgbClr val="7030A0"/>
                  </a:solidFill>
                </a:rPr>
                <a:t>Nordsjøen</a:t>
              </a:r>
            </a:p>
          </p:txBody>
        </p:sp>
        <p:sp>
          <p:nvSpPr>
            <p:cNvPr id="15" name="TextBox 14">
              <a:extLst>
                <a:ext uri="{FF2B5EF4-FFF2-40B4-BE49-F238E27FC236}">
                  <a16:creationId xmlns:a16="http://schemas.microsoft.com/office/drawing/2014/main" id="{2233A087-413E-AE1C-512A-83D3F1840D6F}"/>
                </a:ext>
              </a:extLst>
            </p:cNvPr>
            <p:cNvSpPr txBox="1"/>
            <p:nvPr/>
          </p:nvSpPr>
          <p:spPr>
            <a:xfrm>
              <a:off x="4460603" y="4410147"/>
              <a:ext cx="1000595" cy="307777"/>
            </a:xfrm>
            <a:prstGeom prst="rect">
              <a:avLst/>
            </a:prstGeom>
            <a:noFill/>
          </p:spPr>
          <p:txBody>
            <a:bodyPr wrap="square" rtlCol="0">
              <a:spAutoFit/>
            </a:bodyPr>
            <a:lstStyle/>
            <a:p>
              <a:r>
                <a:rPr lang="nb-NO" sz="1400" dirty="0">
                  <a:solidFill>
                    <a:srgbClr val="00B0F0"/>
                  </a:solidFill>
                </a:rPr>
                <a:t>Skagerrak</a:t>
              </a:r>
            </a:p>
          </p:txBody>
        </p:sp>
        <p:sp>
          <p:nvSpPr>
            <p:cNvPr id="16" name="TextBox 15">
              <a:extLst>
                <a:ext uri="{FF2B5EF4-FFF2-40B4-BE49-F238E27FC236}">
                  <a16:creationId xmlns:a16="http://schemas.microsoft.com/office/drawing/2014/main" id="{3AF6F1C6-6182-3BAE-5621-3CB4D3028F80}"/>
                </a:ext>
              </a:extLst>
            </p:cNvPr>
            <p:cNvSpPr txBox="1"/>
            <p:nvPr/>
          </p:nvSpPr>
          <p:spPr>
            <a:xfrm>
              <a:off x="3207611" y="3761286"/>
              <a:ext cx="901209" cy="307777"/>
            </a:xfrm>
            <a:prstGeom prst="rect">
              <a:avLst/>
            </a:prstGeom>
            <a:noFill/>
          </p:spPr>
          <p:txBody>
            <a:bodyPr wrap="square" rtlCol="0">
              <a:spAutoFit/>
            </a:bodyPr>
            <a:lstStyle/>
            <a:p>
              <a:r>
                <a:rPr lang="nb-NO" sz="1400" dirty="0">
                  <a:solidFill>
                    <a:srgbClr val="92D050"/>
                  </a:solidFill>
                </a:rPr>
                <a:t>Oslofjord</a:t>
              </a:r>
            </a:p>
          </p:txBody>
        </p:sp>
        <p:sp>
          <p:nvSpPr>
            <p:cNvPr id="17" name="TextBox 16">
              <a:extLst>
                <a:ext uri="{FF2B5EF4-FFF2-40B4-BE49-F238E27FC236}">
                  <a16:creationId xmlns:a16="http://schemas.microsoft.com/office/drawing/2014/main" id="{5958D768-325E-BDCA-69D5-9ED803DF93A8}"/>
                </a:ext>
              </a:extLst>
            </p:cNvPr>
            <p:cNvSpPr txBox="1"/>
            <p:nvPr/>
          </p:nvSpPr>
          <p:spPr>
            <a:xfrm>
              <a:off x="2527777" y="3148713"/>
              <a:ext cx="1359668" cy="307777"/>
            </a:xfrm>
            <a:prstGeom prst="rect">
              <a:avLst/>
            </a:prstGeom>
            <a:noFill/>
          </p:spPr>
          <p:txBody>
            <a:bodyPr wrap="square" rtlCol="0">
              <a:spAutoFit/>
            </a:bodyPr>
            <a:lstStyle/>
            <a:p>
              <a:r>
                <a:rPr lang="nb-NO" sz="1400" dirty="0">
                  <a:solidFill>
                    <a:srgbClr val="FFC000"/>
                  </a:solidFill>
                </a:rPr>
                <a:t>Hvaler</a:t>
              </a:r>
            </a:p>
          </p:txBody>
        </p:sp>
        <p:sp>
          <p:nvSpPr>
            <p:cNvPr id="18" name="TextBox 17">
              <a:extLst>
                <a:ext uri="{FF2B5EF4-FFF2-40B4-BE49-F238E27FC236}">
                  <a16:creationId xmlns:a16="http://schemas.microsoft.com/office/drawing/2014/main" id="{6742F081-19B4-0E4F-4A85-9C9757124A60}"/>
                </a:ext>
              </a:extLst>
            </p:cNvPr>
            <p:cNvSpPr txBox="1"/>
            <p:nvPr/>
          </p:nvSpPr>
          <p:spPr>
            <a:xfrm>
              <a:off x="1774138" y="2105179"/>
              <a:ext cx="1329210" cy="307777"/>
            </a:xfrm>
            <a:prstGeom prst="rect">
              <a:avLst/>
            </a:prstGeom>
            <a:noFill/>
          </p:spPr>
          <p:txBody>
            <a:bodyPr wrap="square" rtlCol="0">
              <a:spAutoFit/>
            </a:bodyPr>
            <a:lstStyle/>
            <a:p>
              <a:r>
                <a:rPr lang="nb-NO" sz="1400" dirty="0">
                  <a:solidFill>
                    <a:schemeClr val="accent6">
                      <a:lumMod val="50000"/>
                    </a:schemeClr>
                  </a:solidFill>
                </a:rPr>
                <a:t>Glomma</a:t>
              </a:r>
            </a:p>
          </p:txBody>
        </p:sp>
      </p:grpSp>
    </p:spTree>
    <p:extLst>
      <p:ext uri="{BB962C8B-B14F-4D97-AF65-F5344CB8AC3E}">
        <p14:creationId xmlns:p14="http://schemas.microsoft.com/office/powerpoint/2010/main" val="40559052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42693635-CA79-73E5-0462-25FC6FC76B27}"/>
              </a:ext>
            </a:extLst>
          </p:cNvPr>
          <p:cNvSpPr>
            <a:spLocks noGrp="1"/>
          </p:cNvSpPr>
          <p:nvPr>
            <p:ph type="ftr" sz="quarter" idx="11"/>
          </p:nvPr>
        </p:nvSpPr>
        <p:spPr/>
        <p:txBody>
          <a:bodyPr/>
          <a:lstStyle/>
          <a:p>
            <a:endParaRPr lang="nb-NO" dirty="0"/>
          </a:p>
        </p:txBody>
      </p:sp>
      <p:pic>
        <p:nvPicPr>
          <p:cNvPr id="16" name="Content Placeholder 15" descr="A graph showing different colored dots&#10;&#10;Description automatically generated">
            <a:extLst>
              <a:ext uri="{FF2B5EF4-FFF2-40B4-BE49-F238E27FC236}">
                <a16:creationId xmlns:a16="http://schemas.microsoft.com/office/drawing/2014/main" id="{868CA54D-2179-F9CC-C0BE-362AE34EC793}"/>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1497161" y="2498864"/>
            <a:ext cx="9972991" cy="3739872"/>
          </a:xfrm>
        </p:spPr>
      </p:pic>
      <p:sp>
        <p:nvSpPr>
          <p:cNvPr id="19" name="Content Placeholder 4">
            <a:extLst>
              <a:ext uri="{FF2B5EF4-FFF2-40B4-BE49-F238E27FC236}">
                <a16:creationId xmlns:a16="http://schemas.microsoft.com/office/drawing/2014/main" id="{1CE93859-D0AE-E5E7-F8DD-6D50BB00EEC0}"/>
              </a:ext>
            </a:extLst>
          </p:cNvPr>
          <p:cNvSpPr txBox="1">
            <a:spLocks/>
          </p:cNvSpPr>
          <p:nvPr/>
        </p:nvSpPr>
        <p:spPr>
          <a:xfrm>
            <a:off x="1002832" y="1508123"/>
            <a:ext cx="7747468" cy="3380213"/>
          </a:xfrm>
          <a:prstGeom prst="rect">
            <a:avLst/>
          </a:prstGeom>
        </p:spPr>
        <p:txBody>
          <a:bodyPr vert="horz" lIns="0" tIns="0" rIns="0" bIns="0" rtlCol="0">
            <a:noAutofit/>
          </a:bodyPr>
          <a:lstStyle>
            <a:lvl1pPr marL="158782" indent="-158782" algn="l" defTabSz="914446" rtl="0" eaLnBrk="1" latinLnBrk="0" hangingPunct="1">
              <a:lnSpc>
                <a:spcPct val="115000"/>
              </a:lnSpc>
              <a:spcBef>
                <a:spcPts val="150"/>
              </a:spcBef>
              <a:buFont typeface="Sarabun" panose="00000500000000000000" pitchFamily="2" charset="-34"/>
              <a:buChar char="•"/>
              <a:defRPr sz="1400" kern="1200">
                <a:solidFill>
                  <a:schemeClr val="tx1"/>
                </a:solidFill>
                <a:latin typeface="+mn-lt"/>
                <a:ea typeface="+mn-ea"/>
                <a:cs typeface="+mn-cs"/>
              </a:defRPr>
            </a:lvl1pPr>
            <a:lvl2pPr marL="685834" indent="-228611" algn="l" defTabSz="914446" rtl="0" eaLnBrk="1" latinLnBrk="0" hangingPunct="1">
              <a:lnSpc>
                <a:spcPct val="115000"/>
              </a:lnSpc>
              <a:spcBef>
                <a:spcPts val="500"/>
              </a:spcBef>
              <a:buFont typeface="Arial" panose="020B0604020202020204" pitchFamily="34" charset="0"/>
              <a:buChar char="•"/>
              <a:defRPr sz="1400" kern="1200">
                <a:solidFill>
                  <a:schemeClr val="tx1"/>
                </a:solidFill>
                <a:latin typeface="+mn-lt"/>
                <a:ea typeface="+mn-ea"/>
                <a:cs typeface="+mn-cs"/>
              </a:defRPr>
            </a:lvl2pPr>
            <a:lvl3pPr marL="1143057" indent="-228611" algn="l" defTabSz="914446" rtl="0" eaLnBrk="1" latinLnBrk="0" hangingPunct="1">
              <a:lnSpc>
                <a:spcPct val="115000"/>
              </a:lnSpc>
              <a:spcBef>
                <a:spcPts val="500"/>
              </a:spcBef>
              <a:buFont typeface="Arial" panose="020B0604020202020204" pitchFamily="34" charset="0"/>
              <a:buChar char="•"/>
              <a:defRPr sz="1400" kern="1200">
                <a:solidFill>
                  <a:schemeClr val="tx1"/>
                </a:solidFill>
                <a:latin typeface="+mn-lt"/>
                <a:ea typeface="+mn-ea"/>
                <a:cs typeface="+mn-cs"/>
              </a:defRPr>
            </a:lvl3pPr>
            <a:lvl4pPr marL="1600280" indent="-228611" algn="l" defTabSz="914446" rtl="0" eaLnBrk="1" latinLnBrk="0" hangingPunct="1">
              <a:lnSpc>
                <a:spcPct val="115000"/>
              </a:lnSpc>
              <a:spcBef>
                <a:spcPts val="500"/>
              </a:spcBef>
              <a:buFont typeface="Arial" panose="020B0604020202020204" pitchFamily="34" charset="0"/>
              <a:buChar char="•"/>
              <a:defRPr sz="1400" kern="1200">
                <a:solidFill>
                  <a:schemeClr val="tx1"/>
                </a:solidFill>
                <a:latin typeface="+mn-lt"/>
                <a:ea typeface="+mn-ea"/>
                <a:cs typeface="+mn-cs"/>
              </a:defRPr>
            </a:lvl4pPr>
            <a:lvl5pPr marL="2057503" indent="-228611" algn="l" defTabSz="914446" rtl="0" eaLnBrk="1" latinLnBrk="0" hangingPunct="1">
              <a:lnSpc>
                <a:spcPct val="115000"/>
              </a:lnSpc>
              <a:spcBef>
                <a:spcPts val="500"/>
              </a:spcBef>
              <a:buFont typeface="Arial" panose="020B0604020202020204" pitchFamily="34" charset="0"/>
              <a:buChar char="•"/>
              <a:defRPr sz="1400" kern="1200">
                <a:solidFill>
                  <a:schemeClr val="tx1"/>
                </a:solidFill>
                <a:latin typeface="+mn-lt"/>
                <a:ea typeface="+mn-ea"/>
                <a:cs typeface="+mn-cs"/>
              </a:defRPr>
            </a:lvl5pPr>
            <a:lvl6pPr marL="2514726"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948"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171"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394"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dirty="0"/>
              <a:t>cDOM </a:t>
            </a:r>
            <a:r>
              <a:rPr lang="en-US" sz="1800" dirty="0" err="1"/>
              <a:t>høyest</a:t>
            </a:r>
            <a:r>
              <a:rPr lang="en-US" sz="1800" dirty="0"/>
              <a:t> </a:t>
            </a:r>
            <a:r>
              <a:rPr lang="en-US" sz="1800" dirty="0" err="1"/>
              <a:t>i</a:t>
            </a:r>
            <a:r>
              <a:rPr lang="en-US" sz="1800" dirty="0"/>
              <a:t> </a:t>
            </a:r>
            <a:r>
              <a:rPr lang="en-US" sz="1800" dirty="0" err="1"/>
              <a:t>Hvaler</a:t>
            </a:r>
            <a:r>
              <a:rPr lang="en-US" sz="1800" dirty="0"/>
              <a:t> </a:t>
            </a:r>
            <a:r>
              <a:rPr lang="en-US" sz="1800" dirty="0" err="1"/>
              <a:t>området</a:t>
            </a:r>
            <a:r>
              <a:rPr lang="en-US" sz="1800" dirty="0"/>
              <a:t> – </a:t>
            </a:r>
            <a:r>
              <a:rPr lang="en-US" sz="1800" dirty="0" err="1"/>
              <a:t>på</a:t>
            </a:r>
            <a:r>
              <a:rPr lang="en-US" sz="1800" dirty="0"/>
              <a:t> </a:t>
            </a:r>
            <a:r>
              <a:rPr lang="en-US" sz="1800" dirty="0" err="1"/>
              <a:t>nivå</a:t>
            </a:r>
            <a:r>
              <a:rPr lang="en-US" sz="1800" dirty="0"/>
              <a:t> med Glomma-</a:t>
            </a:r>
            <a:r>
              <a:rPr lang="en-US" sz="1800" dirty="0" err="1"/>
              <a:t>verdier</a:t>
            </a:r>
            <a:r>
              <a:rPr lang="en-US" sz="1800" dirty="0"/>
              <a:t> </a:t>
            </a:r>
          </a:p>
          <a:p>
            <a:pPr marL="0" indent="0">
              <a:buNone/>
            </a:pPr>
            <a:r>
              <a:rPr lang="en-US" sz="1800" dirty="0" err="1"/>
              <a:t>Også</a:t>
            </a:r>
            <a:r>
              <a:rPr lang="en-US" sz="1800" dirty="0"/>
              <a:t> </a:t>
            </a:r>
            <a:r>
              <a:rPr lang="en-US" sz="1800" dirty="0" err="1"/>
              <a:t>høyere</a:t>
            </a:r>
            <a:r>
              <a:rPr lang="en-US" sz="1800" dirty="0"/>
              <a:t> </a:t>
            </a:r>
            <a:r>
              <a:rPr lang="en-US" sz="1800" dirty="0" err="1"/>
              <a:t>i</a:t>
            </a:r>
            <a:r>
              <a:rPr lang="en-US" sz="1800" dirty="0"/>
              <a:t> Indre Oslofjord </a:t>
            </a:r>
            <a:r>
              <a:rPr lang="en-US" sz="1800" dirty="0" err="1"/>
              <a:t>sammenliknet</a:t>
            </a:r>
            <a:r>
              <a:rPr lang="en-US" sz="1800" dirty="0"/>
              <a:t> med </a:t>
            </a:r>
            <a:r>
              <a:rPr lang="en-US" sz="1800" dirty="0" err="1"/>
              <a:t>tidligere</a:t>
            </a:r>
            <a:r>
              <a:rPr lang="en-US" sz="1800" dirty="0"/>
              <a:t> </a:t>
            </a:r>
            <a:r>
              <a:rPr lang="en-US" sz="1800" dirty="0" err="1"/>
              <a:t>observasjoner</a:t>
            </a:r>
            <a:endParaRPr lang="en-US" sz="1800" dirty="0"/>
          </a:p>
        </p:txBody>
      </p:sp>
    </p:spTree>
    <p:extLst>
      <p:ext uri="{BB962C8B-B14F-4D97-AF65-F5344CB8AC3E}">
        <p14:creationId xmlns:p14="http://schemas.microsoft.com/office/powerpoint/2010/main" val="6741103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42693635-CA79-73E5-0462-25FC6FC76B27}"/>
              </a:ext>
            </a:extLst>
          </p:cNvPr>
          <p:cNvSpPr>
            <a:spLocks noGrp="1"/>
          </p:cNvSpPr>
          <p:nvPr>
            <p:ph type="ftr" sz="quarter" idx="11"/>
          </p:nvPr>
        </p:nvSpPr>
        <p:spPr/>
        <p:txBody>
          <a:bodyPr/>
          <a:lstStyle/>
          <a:p>
            <a:endParaRPr lang="nb-NO" dirty="0"/>
          </a:p>
        </p:txBody>
      </p:sp>
      <p:pic>
        <p:nvPicPr>
          <p:cNvPr id="18" name="Picture 17" descr="A graph with black dots&#10;&#10;Description automatically generated">
            <a:extLst>
              <a:ext uri="{FF2B5EF4-FFF2-40B4-BE49-F238E27FC236}">
                <a16:creationId xmlns:a16="http://schemas.microsoft.com/office/drawing/2014/main" id="{3F7060E9-4280-5A72-EB11-CA1E1594060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72733" y="2747543"/>
            <a:ext cx="8357067" cy="3133901"/>
          </a:xfrm>
          <a:prstGeom prst="rect">
            <a:avLst/>
          </a:prstGeom>
        </p:spPr>
      </p:pic>
      <p:sp>
        <p:nvSpPr>
          <p:cNvPr id="5" name="Content Placeholder 4">
            <a:extLst>
              <a:ext uri="{FF2B5EF4-FFF2-40B4-BE49-F238E27FC236}">
                <a16:creationId xmlns:a16="http://schemas.microsoft.com/office/drawing/2014/main" id="{B293C934-6D4C-DE68-7923-397949C34C4C}"/>
              </a:ext>
            </a:extLst>
          </p:cNvPr>
          <p:cNvSpPr>
            <a:spLocks noGrp="1"/>
          </p:cNvSpPr>
          <p:nvPr>
            <p:ph sz="half" idx="2"/>
          </p:nvPr>
        </p:nvSpPr>
        <p:spPr>
          <a:xfrm>
            <a:off x="1053632" y="1393823"/>
            <a:ext cx="5169367" cy="3380213"/>
          </a:xfrm>
        </p:spPr>
        <p:txBody>
          <a:bodyPr/>
          <a:lstStyle/>
          <a:p>
            <a:pPr marL="0" indent="0">
              <a:buNone/>
            </a:pPr>
            <a:r>
              <a:rPr lang="en-US" sz="1800" dirty="0"/>
              <a:t>Plot av cDOM mot </a:t>
            </a:r>
            <a:r>
              <a:rPr lang="en-US" sz="1800" dirty="0" err="1"/>
              <a:t>saltholdighet</a:t>
            </a:r>
            <a:r>
              <a:rPr lang="en-US" sz="1800" dirty="0"/>
              <a:t> </a:t>
            </a:r>
            <a:r>
              <a:rPr lang="en-US" sz="1800" dirty="0" err="1"/>
              <a:t>i</a:t>
            </a:r>
            <a:r>
              <a:rPr lang="en-US" sz="1800" dirty="0"/>
              <a:t> Indre Oslofjord</a:t>
            </a:r>
          </a:p>
          <a:p>
            <a:pPr marL="457223" lvl="1" indent="0">
              <a:buNone/>
            </a:pPr>
            <a:r>
              <a:rPr lang="en-US" sz="1800" dirty="0"/>
              <a:t>- </a:t>
            </a:r>
            <a:r>
              <a:rPr lang="en-US" sz="1800" dirty="0" err="1"/>
              <a:t>Høyere</a:t>
            </a:r>
            <a:r>
              <a:rPr lang="en-US" sz="1800" dirty="0"/>
              <a:t> cDOM </a:t>
            </a:r>
            <a:r>
              <a:rPr lang="en-US" sz="1800" dirty="0" err="1"/>
              <a:t>ved</a:t>
            </a:r>
            <a:r>
              <a:rPr lang="en-US" sz="1800" dirty="0"/>
              <a:t> </a:t>
            </a:r>
            <a:r>
              <a:rPr lang="en-US" sz="1800" dirty="0" err="1"/>
              <a:t>lavere</a:t>
            </a:r>
            <a:r>
              <a:rPr lang="en-US" sz="1800" dirty="0"/>
              <a:t> </a:t>
            </a:r>
            <a:r>
              <a:rPr lang="en-US" sz="1800" dirty="0" err="1"/>
              <a:t>saltholdighet</a:t>
            </a:r>
            <a:endParaRPr lang="en-US" sz="1800" dirty="0"/>
          </a:p>
        </p:txBody>
      </p:sp>
    </p:spTree>
    <p:extLst>
      <p:ext uri="{BB962C8B-B14F-4D97-AF65-F5344CB8AC3E}">
        <p14:creationId xmlns:p14="http://schemas.microsoft.com/office/powerpoint/2010/main" val="27170757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9F85B130-46DA-6D82-4EEB-9C5FF28FFBB5}"/>
              </a:ext>
            </a:extLst>
          </p:cNvPr>
          <p:cNvSpPr>
            <a:spLocks noGrp="1"/>
          </p:cNvSpPr>
          <p:nvPr>
            <p:ph type="ftr" sz="quarter" idx="11"/>
          </p:nvPr>
        </p:nvSpPr>
        <p:spPr/>
        <p:txBody>
          <a:bodyPr/>
          <a:lstStyle/>
          <a:p>
            <a:endParaRPr lang="nb-NO" dirty="0"/>
          </a:p>
        </p:txBody>
      </p:sp>
      <p:pic>
        <p:nvPicPr>
          <p:cNvPr id="7" name="Content Placeholder 6" descr="A graph of a number of data&#10;&#10;Description automatically generated with medium confidence">
            <a:extLst>
              <a:ext uri="{FF2B5EF4-FFF2-40B4-BE49-F238E27FC236}">
                <a16:creationId xmlns:a16="http://schemas.microsoft.com/office/drawing/2014/main" id="{3A145221-837D-8F3E-D5BE-8A0A07F09A9D}"/>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798840" y="0"/>
            <a:ext cx="7228060" cy="6856078"/>
          </a:xfrm>
        </p:spPr>
      </p:pic>
      <p:sp>
        <p:nvSpPr>
          <p:cNvPr id="5" name="Content Placeholder 4">
            <a:extLst>
              <a:ext uri="{FF2B5EF4-FFF2-40B4-BE49-F238E27FC236}">
                <a16:creationId xmlns:a16="http://schemas.microsoft.com/office/drawing/2014/main" id="{3C2D39D3-075E-8DC5-D378-94A21646540D}"/>
              </a:ext>
            </a:extLst>
          </p:cNvPr>
          <p:cNvSpPr txBox="1">
            <a:spLocks/>
          </p:cNvSpPr>
          <p:nvPr/>
        </p:nvSpPr>
        <p:spPr>
          <a:xfrm>
            <a:off x="1053633" y="1393823"/>
            <a:ext cx="3728462" cy="3380213"/>
          </a:xfrm>
          <a:prstGeom prst="rect">
            <a:avLst/>
          </a:prstGeom>
        </p:spPr>
        <p:txBody>
          <a:bodyPr vert="horz" lIns="0" tIns="0" rIns="0" bIns="0" rtlCol="0">
            <a:noAutofit/>
          </a:bodyPr>
          <a:lstStyle>
            <a:lvl1pPr marL="158782" indent="-158782" algn="l" defTabSz="914446" rtl="0" eaLnBrk="1" latinLnBrk="0" hangingPunct="1">
              <a:lnSpc>
                <a:spcPct val="115000"/>
              </a:lnSpc>
              <a:spcBef>
                <a:spcPts val="150"/>
              </a:spcBef>
              <a:buFont typeface="Sarabun" panose="00000500000000000000" pitchFamily="2" charset="-34"/>
              <a:buChar char="•"/>
              <a:defRPr sz="1400" kern="1200">
                <a:solidFill>
                  <a:schemeClr val="tx1"/>
                </a:solidFill>
                <a:latin typeface="+mn-lt"/>
                <a:ea typeface="+mn-ea"/>
                <a:cs typeface="+mn-cs"/>
              </a:defRPr>
            </a:lvl1pPr>
            <a:lvl2pPr marL="685834" indent="-228611" algn="l" defTabSz="914446" rtl="0" eaLnBrk="1" latinLnBrk="0" hangingPunct="1">
              <a:lnSpc>
                <a:spcPct val="115000"/>
              </a:lnSpc>
              <a:spcBef>
                <a:spcPts val="500"/>
              </a:spcBef>
              <a:buFont typeface="Arial" panose="020B0604020202020204" pitchFamily="34" charset="0"/>
              <a:buChar char="•"/>
              <a:defRPr sz="1400" kern="1200">
                <a:solidFill>
                  <a:schemeClr val="tx1"/>
                </a:solidFill>
                <a:latin typeface="+mn-lt"/>
                <a:ea typeface="+mn-ea"/>
                <a:cs typeface="+mn-cs"/>
              </a:defRPr>
            </a:lvl2pPr>
            <a:lvl3pPr marL="1143057" indent="-228611" algn="l" defTabSz="914446" rtl="0" eaLnBrk="1" latinLnBrk="0" hangingPunct="1">
              <a:lnSpc>
                <a:spcPct val="115000"/>
              </a:lnSpc>
              <a:spcBef>
                <a:spcPts val="500"/>
              </a:spcBef>
              <a:buFont typeface="Arial" panose="020B0604020202020204" pitchFamily="34" charset="0"/>
              <a:buChar char="•"/>
              <a:defRPr sz="1400" kern="1200">
                <a:solidFill>
                  <a:schemeClr val="tx1"/>
                </a:solidFill>
                <a:latin typeface="+mn-lt"/>
                <a:ea typeface="+mn-ea"/>
                <a:cs typeface="+mn-cs"/>
              </a:defRPr>
            </a:lvl3pPr>
            <a:lvl4pPr marL="1600280" indent="-228611" algn="l" defTabSz="914446" rtl="0" eaLnBrk="1" latinLnBrk="0" hangingPunct="1">
              <a:lnSpc>
                <a:spcPct val="115000"/>
              </a:lnSpc>
              <a:spcBef>
                <a:spcPts val="500"/>
              </a:spcBef>
              <a:buFont typeface="Arial" panose="020B0604020202020204" pitchFamily="34" charset="0"/>
              <a:buChar char="•"/>
              <a:defRPr sz="1400" kern="1200">
                <a:solidFill>
                  <a:schemeClr val="tx1"/>
                </a:solidFill>
                <a:latin typeface="+mn-lt"/>
                <a:ea typeface="+mn-ea"/>
                <a:cs typeface="+mn-cs"/>
              </a:defRPr>
            </a:lvl4pPr>
            <a:lvl5pPr marL="2057503" indent="-228611" algn="l" defTabSz="914446" rtl="0" eaLnBrk="1" latinLnBrk="0" hangingPunct="1">
              <a:lnSpc>
                <a:spcPct val="115000"/>
              </a:lnSpc>
              <a:spcBef>
                <a:spcPts val="500"/>
              </a:spcBef>
              <a:buFont typeface="Arial" panose="020B0604020202020204" pitchFamily="34" charset="0"/>
              <a:buChar char="•"/>
              <a:defRPr sz="1400" kern="1200">
                <a:solidFill>
                  <a:schemeClr val="tx1"/>
                </a:solidFill>
                <a:latin typeface="+mn-lt"/>
                <a:ea typeface="+mn-ea"/>
                <a:cs typeface="+mn-cs"/>
              </a:defRPr>
            </a:lvl5pPr>
            <a:lvl6pPr marL="2514726"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948"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171"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394"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Sarabun" panose="00000500000000000000" pitchFamily="2" charset="-34"/>
              <a:buNone/>
            </a:pPr>
            <a:r>
              <a:rPr lang="en-US" sz="1800" dirty="0"/>
              <a:t>DOC </a:t>
            </a:r>
            <a:r>
              <a:rPr lang="en-US" sz="1800" dirty="0" err="1"/>
              <a:t>fra</a:t>
            </a:r>
            <a:r>
              <a:rPr lang="en-US" sz="1800" dirty="0"/>
              <a:t> </a:t>
            </a:r>
            <a:r>
              <a:rPr lang="en-US" sz="1800" dirty="0" err="1"/>
              <a:t>utvlagte</a:t>
            </a:r>
            <a:r>
              <a:rPr lang="en-US" sz="1800" dirty="0"/>
              <a:t> </a:t>
            </a:r>
            <a:r>
              <a:rPr lang="en-US" sz="1800" dirty="0" err="1"/>
              <a:t>stasjoner</a:t>
            </a:r>
            <a:endParaRPr lang="en-US" sz="1800" dirty="0"/>
          </a:p>
          <a:p>
            <a:pPr marL="0" indent="0">
              <a:buFont typeface="Sarabun" panose="00000500000000000000" pitchFamily="2" charset="-34"/>
              <a:buNone/>
            </a:pPr>
            <a:r>
              <a:rPr lang="en-US" sz="1800" dirty="0" err="1"/>
              <a:t>Forventet</a:t>
            </a:r>
            <a:r>
              <a:rPr lang="en-US" sz="1800" dirty="0"/>
              <a:t> </a:t>
            </a:r>
            <a:r>
              <a:rPr lang="en-US" sz="1800" dirty="0" err="1"/>
              <a:t>økning</a:t>
            </a:r>
            <a:r>
              <a:rPr lang="en-US" sz="1800" dirty="0"/>
              <a:t> </a:t>
            </a:r>
            <a:r>
              <a:rPr lang="en-US" sz="1800" dirty="0" err="1"/>
              <a:t>ved</a:t>
            </a:r>
            <a:r>
              <a:rPr lang="en-US" sz="1800" dirty="0"/>
              <a:t> </a:t>
            </a:r>
            <a:r>
              <a:rPr lang="en-US" sz="1800" dirty="0" err="1"/>
              <a:t>vår</a:t>
            </a:r>
            <a:r>
              <a:rPr lang="en-US" sz="1800" dirty="0"/>
              <a:t>, men </a:t>
            </a:r>
            <a:r>
              <a:rPr lang="en-US" sz="1800" dirty="0" err="1"/>
              <a:t>høyest</a:t>
            </a:r>
            <a:r>
              <a:rPr lang="en-US" sz="1800" dirty="0"/>
              <a:t> </a:t>
            </a:r>
            <a:r>
              <a:rPr lang="en-US" sz="1800" dirty="0" err="1"/>
              <a:t>ved</a:t>
            </a:r>
            <a:r>
              <a:rPr lang="en-US" sz="1800" dirty="0"/>
              <a:t> </a:t>
            </a:r>
            <a:r>
              <a:rPr lang="en-US" sz="1800" dirty="0" err="1"/>
              <a:t>flommen</a:t>
            </a:r>
            <a:endParaRPr lang="en-US" sz="1800" dirty="0"/>
          </a:p>
        </p:txBody>
      </p:sp>
    </p:spTree>
    <p:extLst>
      <p:ext uri="{BB962C8B-B14F-4D97-AF65-F5344CB8AC3E}">
        <p14:creationId xmlns:p14="http://schemas.microsoft.com/office/powerpoint/2010/main" val="37675579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9F85B130-46DA-6D82-4EEB-9C5FF28FFBB5}"/>
              </a:ext>
            </a:extLst>
          </p:cNvPr>
          <p:cNvSpPr>
            <a:spLocks noGrp="1"/>
          </p:cNvSpPr>
          <p:nvPr>
            <p:ph type="ftr" sz="quarter" idx="11"/>
          </p:nvPr>
        </p:nvSpPr>
        <p:spPr/>
        <p:txBody>
          <a:bodyPr/>
          <a:lstStyle/>
          <a:p>
            <a:endParaRPr lang="nb-NO" dirty="0"/>
          </a:p>
        </p:txBody>
      </p:sp>
      <p:sp>
        <p:nvSpPr>
          <p:cNvPr id="4" name="Content Placeholder 3">
            <a:extLst>
              <a:ext uri="{FF2B5EF4-FFF2-40B4-BE49-F238E27FC236}">
                <a16:creationId xmlns:a16="http://schemas.microsoft.com/office/drawing/2014/main" id="{D0EBC6AD-F145-5E51-2F28-6F90683886BF}"/>
              </a:ext>
            </a:extLst>
          </p:cNvPr>
          <p:cNvSpPr>
            <a:spLocks noGrp="1"/>
          </p:cNvSpPr>
          <p:nvPr>
            <p:ph sz="half" idx="2"/>
          </p:nvPr>
        </p:nvSpPr>
        <p:spPr/>
        <p:txBody>
          <a:bodyPr/>
          <a:lstStyle/>
          <a:p>
            <a:endParaRPr lang="en-US" dirty="0"/>
          </a:p>
        </p:txBody>
      </p:sp>
      <p:pic>
        <p:nvPicPr>
          <p:cNvPr id="6" name="Picture 5">
            <a:extLst>
              <a:ext uri="{FF2B5EF4-FFF2-40B4-BE49-F238E27FC236}">
                <a16:creationId xmlns:a16="http://schemas.microsoft.com/office/drawing/2014/main" id="{BDC4CE9F-B547-64E9-06A1-FE7BCFA52E99}"/>
              </a:ext>
            </a:extLst>
          </p:cNvPr>
          <p:cNvPicPr>
            <a:picLocks noChangeAspect="1"/>
          </p:cNvPicPr>
          <p:nvPr/>
        </p:nvPicPr>
        <p:blipFill>
          <a:blip r:embed="rId2"/>
          <a:stretch>
            <a:fillRect/>
          </a:stretch>
        </p:blipFill>
        <p:spPr>
          <a:xfrm>
            <a:off x="7442152" y="31463"/>
            <a:ext cx="3369391" cy="6831286"/>
          </a:xfrm>
          <a:prstGeom prst="rect">
            <a:avLst/>
          </a:prstGeom>
        </p:spPr>
      </p:pic>
      <p:pic>
        <p:nvPicPr>
          <p:cNvPr id="8" name="Picture 7" descr="A person holding a rope in the water&#10;&#10;Description automatically generated">
            <a:extLst>
              <a:ext uri="{FF2B5EF4-FFF2-40B4-BE49-F238E27FC236}">
                <a16:creationId xmlns:a16="http://schemas.microsoft.com/office/drawing/2014/main" id="{22FF613E-C54C-D96A-7F85-6B6290F01798}"/>
              </a:ext>
            </a:extLst>
          </p:cNvPr>
          <p:cNvPicPr>
            <a:picLocks noChangeAspect="1"/>
          </p:cNvPicPr>
          <p:nvPr/>
        </p:nvPicPr>
        <p:blipFill>
          <a:blip r:embed="rId3"/>
          <a:stretch>
            <a:fillRect/>
          </a:stretch>
        </p:blipFill>
        <p:spPr>
          <a:xfrm rot="5400000">
            <a:off x="4275299" y="2933476"/>
            <a:ext cx="3190590" cy="2392943"/>
          </a:xfrm>
          <a:prstGeom prst="rect">
            <a:avLst/>
          </a:prstGeom>
        </p:spPr>
      </p:pic>
      <p:pic>
        <p:nvPicPr>
          <p:cNvPr id="9" name="Picture 8" descr="Map&#10;&#10;Description automatically generated">
            <a:extLst>
              <a:ext uri="{FF2B5EF4-FFF2-40B4-BE49-F238E27FC236}">
                <a16:creationId xmlns:a16="http://schemas.microsoft.com/office/drawing/2014/main" id="{94FEF861-7A98-D5A6-E490-8BC95F75CF27}"/>
              </a:ext>
            </a:extLst>
          </p:cNvPr>
          <p:cNvPicPr>
            <a:picLocks noChangeAspect="1"/>
          </p:cNvPicPr>
          <p:nvPr/>
        </p:nvPicPr>
        <p:blipFill>
          <a:blip r:embed="rId4"/>
          <a:stretch>
            <a:fillRect/>
          </a:stretch>
        </p:blipFill>
        <p:spPr>
          <a:xfrm>
            <a:off x="1713089" y="2486023"/>
            <a:ext cx="2787162" cy="5636064"/>
          </a:xfrm>
          <a:prstGeom prst="rect">
            <a:avLst/>
          </a:prstGeom>
        </p:spPr>
      </p:pic>
      <p:sp>
        <p:nvSpPr>
          <p:cNvPr id="11" name="TextBox 10">
            <a:extLst>
              <a:ext uri="{FF2B5EF4-FFF2-40B4-BE49-F238E27FC236}">
                <a16:creationId xmlns:a16="http://schemas.microsoft.com/office/drawing/2014/main" id="{EE967FC9-CB99-93F6-CFD8-11C056D31A3F}"/>
              </a:ext>
            </a:extLst>
          </p:cNvPr>
          <p:cNvSpPr txBox="1"/>
          <p:nvPr/>
        </p:nvSpPr>
        <p:spPr>
          <a:xfrm>
            <a:off x="890036" y="1132757"/>
            <a:ext cx="6096000" cy="923330"/>
          </a:xfrm>
          <a:prstGeom prst="rect">
            <a:avLst/>
          </a:prstGeom>
          <a:noFill/>
        </p:spPr>
        <p:txBody>
          <a:bodyPr wrap="square">
            <a:spAutoFit/>
          </a:bodyPr>
          <a:lstStyle/>
          <a:p>
            <a:pPr defTabSz="457200" fontAlgn="base">
              <a:spcBef>
                <a:spcPct val="0"/>
              </a:spcBef>
              <a:spcAft>
                <a:spcPct val="0"/>
              </a:spcAft>
            </a:pPr>
            <a:r>
              <a:rPr lang="nb-NO" sz="1800" b="1" dirty="0">
                <a:solidFill>
                  <a:prstClr val="black"/>
                </a:solidFill>
                <a:cs typeface="Sarabun Medium" panose="00000600000000000000" pitchFamily="2" charset="-34"/>
              </a:rPr>
              <a:t>Hans ga dårlig sikt</a:t>
            </a:r>
            <a:r>
              <a:rPr lang="nb-NO" sz="1800" dirty="0">
                <a:solidFill>
                  <a:prstClr val="black"/>
                </a:solidFill>
                <a:cs typeface="Sarabun Medium" panose="00000600000000000000" pitchFamily="2" charset="-34"/>
              </a:rPr>
              <a:t> mange steder i fjorden. Dårligst sikt var det i Sandviksbukta med siktdyp på 1,8 m (se bilde). I tabellen vises siktdyp målt 10. august 2023.</a:t>
            </a:r>
          </a:p>
        </p:txBody>
      </p:sp>
    </p:spTree>
    <p:extLst>
      <p:ext uri="{BB962C8B-B14F-4D97-AF65-F5344CB8AC3E}">
        <p14:creationId xmlns:p14="http://schemas.microsoft.com/office/powerpoint/2010/main" val="4724973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682D64-C229-4C04-B606-4C4F60946C21}"/>
              </a:ext>
            </a:extLst>
          </p:cNvPr>
          <p:cNvSpPr>
            <a:spLocks noGrp="1"/>
          </p:cNvSpPr>
          <p:nvPr>
            <p:ph type="title"/>
          </p:nvPr>
        </p:nvSpPr>
        <p:spPr/>
        <p:txBody>
          <a:bodyPr/>
          <a:lstStyle/>
          <a:p>
            <a:endParaRPr lang="en-US"/>
          </a:p>
        </p:txBody>
      </p:sp>
      <p:sp>
        <p:nvSpPr>
          <p:cNvPr id="3" name="Footer Placeholder 2">
            <a:extLst>
              <a:ext uri="{FF2B5EF4-FFF2-40B4-BE49-F238E27FC236}">
                <a16:creationId xmlns:a16="http://schemas.microsoft.com/office/drawing/2014/main" id="{A41F6CBB-0A40-DF71-01CD-D43497675CEF}"/>
              </a:ext>
            </a:extLst>
          </p:cNvPr>
          <p:cNvSpPr>
            <a:spLocks noGrp="1"/>
          </p:cNvSpPr>
          <p:nvPr>
            <p:ph type="ftr" sz="quarter" idx="11"/>
          </p:nvPr>
        </p:nvSpPr>
        <p:spPr/>
        <p:txBody>
          <a:bodyPr/>
          <a:lstStyle/>
          <a:p>
            <a:endParaRPr lang="nb-NO" dirty="0"/>
          </a:p>
        </p:txBody>
      </p:sp>
      <p:sp>
        <p:nvSpPr>
          <p:cNvPr id="4" name="Content Placeholder 3">
            <a:extLst>
              <a:ext uri="{FF2B5EF4-FFF2-40B4-BE49-F238E27FC236}">
                <a16:creationId xmlns:a16="http://schemas.microsoft.com/office/drawing/2014/main" id="{35FDD217-AB28-102B-18FD-90CE5509802D}"/>
              </a:ext>
            </a:extLst>
          </p:cNvPr>
          <p:cNvSpPr>
            <a:spLocks noGrp="1"/>
          </p:cNvSpPr>
          <p:nvPr>
            <p:ph sz="half" idx="2"/>
          </p:nvPr>
        </p:nvSpPr>
        <p:spPr/>
        <p:txBody>
          <a:bodyPr/>
          <a:lstStyle/>
          <a:p>
            <a:endParaRPr lang="en-US"/>
          </a:p>
        </p:txBody>
      </p:sp>
      <p:sp>
        <p:nvSpPr>
          <p:cNvPr id="5" name="TextBox 4">
            <a:extLst>
              <a:ext uri="{FF2B5EF4-FFF2-40B4-BE49-F238E27FC236}">
                <a16:creationId xmlns:a16="http://schemas.microsoft.com/office/drawing/2014/main" id="{B6106DF8-06DA-97BA-A1DE-116842C8B41F}"/>
              </a:ext>
            </a:extLst>
          </p:cNvPr>
          <p:cNvSpPr txBox="1"/>
          <p:nvPr/>
        </p:nvSpPr>
        <p:spPr>
          <a:xfrm>
            <a:off x="1643576" y="639442"/>
            <a:ext cx="8700229" cy="1200329"/>
          </a:xfrm>
          <a:prstGeom prst="rect">
            <a:avLst/>
          </a:prstGeom>
          <a:noFill/>
        </p:spPr>
        <p:txBody>
          <a:bodyPr wrap="square" rtlCol="0">
            <a:spAutoFit/>
          </a:bodyPr>
          <a:lstStyle/>
          <a:p>
            <a:pPr defTabSz="457200" fontAlgn="base">
              <a:spcBef>
                <a:spcPct val="0"/>
              </a:spcBef>
              <a:spcAft>
                <a:spcPct val="0"/>
              </a:spcAft>
            </a:pPr>
            <a:r>
              <a:rPr lang="nb-NO" sz="1800" dirty="0">
                <a:solidFill>
                  <a:prstClr val="black"/>
                </a:solidFill>
                <a:latin typeface="Arial" charset="0"/>
              </a:rPr>
              <a:t>Men det var ikke uværet Hans som ga den største flommen i Indre Oslofjord.</a:t>
            </a:r>
          </a:p>
          <a:p>
            <a:pPr defTabSz="457200" fontAlgn="base">
              <a:spcBef>
                <a:spcPct val="0"/>
              </a:spcBef>
              <a:spcAft>
                <a:spcPct val="0"/>
              </a:spcAft>
            </a:pPr>
            <a:r>
              <a:rPr lang="nb-NO" sz="1800" dirty="0">
                <a:solidFill>
                  <a:prstClr val="black"/>
                </a:solidFill>
                <a:latin typeface="Arial" charset="0"/>
              </a:rPr>
              <a:t>Under Hans var vannføringen i </a:t>
            </a:r>
            <a:r>
              <a:rPr lang="nb-NO" sz="1800" dirty="0" err="1">
                <a:solidFill>
                  <a:prstClr val="black"/>
                </a:solidFill>
                <a:latin typeface="Arial" charset="0"/>
              </a:rPr>
              <a:t>Lysakerelva</a:t>
            </a:r>
            <a:r>
              <a:rPr lang="nb-NO" sz="1800" dirty="0">
                <a:solidFill>
                  <a:prstClr val="black"/>
                </a:solidFill>
                <a:latin typeface="Arial" charset="0"/>
              </a:rPr>
              <a:t> 68 m³/s, mens under styrtregnet 28. august var det 105 m³/s i vannføring.</a:t>
            </a:r>
          </a:p>
          <a:p>
            <a:pPr defTabSz="457200" fontAlgn="base">
              <a:spcBef>
                <a:spcPct val="0"/>
              </a:spcBef>
              <a:spcAft>
                <a:spcPct val="0"/>
              </a:spcAft>
            </a:pPr>
            <a:endParaRPr lang="nb-NO" sz="1800" b="1" dirty="0">
              <a:solidFill>
                <a:prstClr val="black"/>
              </a:solidFill>
              <a:latin typeface="Arial" charset="0"/>
            </a:endParaRPr>
          </a:p>
        </p:txBody>
      </p:sp>
      <p:pic>
        <p:nvPicPr>
          <p:cNvPr id="6" name="Picture 5">
            <a:extLst>
              <a:ext uri="{FF2B5EF4-FFF2-40B4-BE49-F238E27FC236}">
                <a16:creationId xmlns:a16="http://schemas.microsoft.com/office/drawing/2014/main" id="{7A0C93B8-B391-848E-8ECC-397850CBC80B}"/>
              </a:ext>
            </a:extLst>
          </p:cNvPr>
          <p:cNvPicPr>
            <a:picLocks noChangeAspect="1"/>
          </p:cNvPicPr>
          <p:nvPr/>
        </p:nvPicPr>
        <p:blipFill>
          <a:blip r:embed="rId2"/>
          <a:stretch>
            <a:fillRect/>
          </a:stretch>
        </p:blipFill>
        <p:spPr>
          <a:xfrm>
            <a:off x="252087" y="2497739"/>
            <a:ext cx="11687825" cy="3666154"/>
          </a:xfrm>
          <a:prstGeom prst="rect">
            <a:avLst/>
          </a:prstGeom>
        </p:spPr>
      </p:pic>
    </p:spTree>
    <p:extLst>
      <p:ext uri="{BB962C8B-B14F-4D97-AF65-F5344CB8AC3E}">
        <p14:creationId xmlns:p14="http://schemas.microsoft.com/office/powerpoint/2010/main" val="42798704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39697A-65DA-F761-A603-CB02A75C98E2}"/>
              </a:ext>
            </a:extLst>
          </p:cNvPr>
          <p:cNvSpPr>
            <a:spLocks noGrp="1"/>
          </p:cNvSpPr>
          <p:nvPr>
            <p:ph type="title"/>
          </p:nvPr>
        </p:nvSpPr>
        <p:spPr/>
        <p:txBody>
          <a:bodyPr/>
          <a:lstStyle/>
          <a:p>
            <a:endParaRPr lang="en-US"/>
          </a:p>
        </p:txBody>
      </p:sp>
      <p:sp>
        <p:nvSpPr>
          <p:cNvPr id="3" name="Footer Placeholder 2">
            <a:extLst>
              <a:ext uri="{FF2B5EF4-FFF2-40B4-BE49-F238E27FC236}">
                <a16:creationId xmlns:a16="http://schemas.microsoft.com/office/drawing/2014/main" id="{149037E6-4433-87AF-A87B-93D9212DA9C2}"/>
              </a:ext>
            </a:extLst>
          </p:cNvPr>
          <p:cNvSpPr>
            <a:spLocks noGrp="1"/>
          </p:cNvSpPr>
          <p:nvPr>
            <p:ph type="ftr" sz="quarter" idx="11"/>
          </p:nvPr>
        </p:nvSpPr>
        <p:spPr/>
        <p:txBody>
          <a:bodyPr/>
          <a:lstStyle/>
          <a:p>
            <a:endParaRPr lang="nb-NO" dirty="0"/>
          </a:p>
        </p:txBody>
      </p:sp>
      <p:sp>
        <p:nvSpPr>
          <p:cNvPr id="4" name="Content Placeholder 3">
            <a:extLst>
              <a:ext uri="{FF2B5EF4-FFF2-40B4-BE49-F238E27FC236}">
                <a16:creationId xmlns:a16="http://schemas.microsoft.com/office/drawing/2014/main" id="{61D3E56A-1CB0-2466-6A2D-C22DA5C6FBA2}"/>
              </a:ext>
            </a:extLst>
          </p:cNvPr>
          <p:cNvSpPr>
            <a:spLocks noGrp="1"/>
          </p:cNvSpPr>
          <p:nvPr>
            <p:ph sz="half" idx="2"/>
          </p:nvPr>
        </p:nvSpPr>
        <p:spPr/>
        <p:txBody>
          <a:bodyPr/>
          <a:lstStyle/>
          <a:p>
            <a:endParaRPr lang="en-US"/>
          </a:p>
        </p:txBody>
      </p:sp>
      <p:pic>
        <p:nvPicPr>
          <p:cNvPr id="5" name="Picture 4" descr="A red buoy in the water&#10;&#10;Description automatically generated">
            <a:extLst>
              <a:ext uri="{FF2B5EF4-FFF2-40B4-BE49-F238E27FC236}">
                <a16:creationId xmlns:a16="http://schemas.microsoft.com/office/drawing/2014/main" id="{60D8E807-08C6-2223-A31C-F88CF995E114}"/>
              </a:ext>
            </a:extLst>
          </p:cNvPr>
          <p:cNvPicPr>
            <a:picLocks noChangeAspect="1"/>
          </p:cNvPicPr>
          <p:nvPr/>
        </p:nvPicPr>
        <p:blipFill rotWithShape="1">
          <a:blip r:embed="rId3">
            <a:extLst>
              <a:ext uri="{28A0092B-C50C-407E-A947-70E740481C1C}">
                <a14:useLocalDpi xmlns:a14="http://schemas.microsoft.com/office/drawing/2010/main" val="0"/>
              </a:ext>
            </a:extLst>
          </a:blip>
          <a:srcRect r="19234"/>
          <a:stretch/>
        </p:blipFill>
        <p:spPr>
          <a:xfrm>
            <a:off x="444033" y="991764"/>
            <a:ext cx="6489615" cy="4678204"/>
          </a:xfrm>
          <a:prstGeom prst="rect">
            <a:avLst/>
          </a:prstGeom>
        </p:spPr>
      </p:pic>
      <p:sp>
        <p:nvSpPr>
          <p:cNvPr id="6" name="TextBox 5">
            <a:extLst>
              <a:ext uri="{FF2B5EF4-FFF2-40B4-BE49-F238E27FC236}">
                <a16:creationId xmlns:a16="http://schemas.microsoft.com/office/drawing/2014/main" id="{40A628DC-B843-6608-3618-FEEFE2586868}"/>
              </a:ext>
            </a:extLst>
          </p:cNvPr>
          <p:cNvSpPr txBox="1"/>
          <p:nvPr/>
        </p:nvSpPr>
        <p:spPr>
          <a:xfrm>
            <a:off x="766733" y="2487622"/>
            <a:ext cx="2402430" cy="1200329"/>
          </a:xfrm>
          <a:prstGeom prst="rect">
            <a:avLst/>
          </a:prstGeom>
          <a:noFill/>
        </p:spPr>
        <p:txBody>
          <a:bodyPr wrap="square" rtlCol="0">
            <a:spAutoFit/>
          </a:bodyPr>
          <a:lstStyle/>
          <a:p>
            <a:r>
              <a:rPr lang="nb-NO" sz="2400" dirty="0"/>
              <a:t>Paddehavet ved Ulvøya</a:t>
            </a:r>
          </a:p>
          <a:p>
            <a:r>
              <a:rPr lang="nb-NO" sz="2400" dirty="0"/>
              <a:t>27. </a:t>
            </a:r>
            <a:r>
              <a:rPr lang="nb-NO" sz="2400" dirty="0" err="1"/>
              <a:t>aug</a:t>
            </a:r>
            <a:r>
              <a:rPr lang="nb-NO" sz="2400" dirty="0"/>
              <a:t> 2023</a:t>
            </a:r>
          </a:p>
        </p:txBody>
      </p:sp>
      <p:pic>
        <p:nvPicPr>
          <p:cNvPr id="7" name="Picture 6">
            <a:extLst>
              <a:ext uri="{FF2B5EF4-FFF2-40B4-BE49-F238E27FC236}">
                <a16:creationId xmlns:a16="http://schemas.microsoft.com/office/drawing/2014/main" id="{1611C612-2C4C-180C-8965-E87CD232BC9B}"/>
              </a:ext>
            </a:extLst>
          </p:cNvPr>
          <p:cNvPicPr>
            <a:picLocks noChangeAspect="1"/>
          </p:cNvPicPr>
          <p:nvPr/>
        </p:nvPicPr>
        <p:blipFill>
          <a:blip r:embed="rId4"/>
          <a:stretch>
            <a:fillRect/>
          </a:stretch>
        </p:blipFill>
        <p:spPr>
          <a:xfrm>
            <a:off x="6945653" y="289526"/>
            <a:ext cx="4621499" cy="6116403"/>
          </a:xfrm>
          <a:prstGeom prst="rect">
            <a:avLst/>
          </a:prstGeom>
        </p:spPr>
      </p:pic>
    </p:spTree>
    <p:extLst>
      <p:ext uri="{BB962C8B-B14F-4D97-AF65-F5344CB8AC3E}">
        <p14:creationId xmlns:p14="http://schemas.microsoft.com/office/powerpoint/2010/main" val="404728928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4C490CF4-2F70-2775-051F-30D0476D78BA}"/>
              </a:ext>
            </a:extLst>
          </p:cNvPr>
          <p:cNvSpPr>
            <a:spLocks noGrp="1"/>
          </p:cNvSpPr>
          <p:nvPr>
            <p:ph type="title"/>
          </p:nvPr>
        </p:nvSpPr>
        <p:spPr>
          <a:xfrm>
            <a:off x="1130339" y="1559064"/>
            <a:ext cx="3898862" cy="803409"/>
          </a:xfrm>
        </p:spPr>
        <p:txBody>
          <a:bodyPr/>
          <a:lstStyle/>
          <a:p>
            <a:r>
              <a:rPr lang="en-US" dirty="0" err="1"/>
              <a:t>Planteplankton</a:t>
            </a:r>
            <a:r>
              <a:rPr lang="en-US" dirty="0"/>
              <a:t> </a:t>
            </a:r>
          </a:p>
        </p:txBody>
      </p:sp>
      <p:sp>
        <p:nvSpPr>
          <p:cNvPr id="15" name="Footer Placeholder 2">
            <a:extLst>
              <a:ext uri="{FF2B5EF4-FFF2-40B4-BE49-F238E27FC236}">
                <a16:creationId xmlns:a16="http://schemas.microsoft.com/office/drawing/2014/main" id="{A72B7E14-2075-0941-15DE-2D6BC2ACFA91}"/>
              </a:ext>
            </a:extLst>
          </p:cNvPr>
          <p:cNvSpPr>
            <a:spLocks noGrp="1"/>
          </p:cNvSpPr>
          <p:nvPr>
            <p:ph type="ftr" sz="quarter" idx="11"/>
          </p:nvPr>
        </p:nvSpPr>
        <p:spPr>
          <a:xfrm>
            <a:off x="444033" y="455856"/>
            <a:ext cx="3728461" cy="179387"/>
          </a:xfrm>
        </p:spPr>
        <p:txBody>
          <a:bodyPr/>
          <a:lstStyle/>
          <a:p>
            <a:endParaRPr lang="nb-NO"/>
          </a:p>
        </p:txBody>
      </p:sp>
      <p:pic>
        <p:nvPicPr>
          <p:cNvPr id="2" name="Picture 1" descr="A close-up of a microscope&#10;&#10;Description automatically generated">
            <a:extLst>
              <a:ext uri="{FF2B5EF4-FFF2-40B4-BE49-F238E27FC236}">
                <a16:creationId xmlns:a16="http://schemas.microsoft.com/office/drawing/2014/main" id="{18E24996-DD6D-3959-A2C0-FBB01F46FE6D}"/>
              </a:ext>
            </a:extLst>
          </p:cNvPr>
          <p:cNvPicPr>
            <a:picLocks noChangeAspect="1"/>
          </p:cNvPicPr>
          <p:nvPr/>
        </p:nvPicPr>
        <p:blipFill rotWithShape="1">
          <a:blip r:embed="rId3">
            <a:extLst>
              <a:ext uri="{28A0092B-C50C-407E-A947-70E740481C1C}">
                <a14:useLocalDpi xmlns:a14="http://schemas.microsoft.com/office/drawing/2010/main" val="0"/>
              </a:ext>
            </a:extLst>
          </a:blip>
          <a:srcRect r="21200"/>
          <a:stretch/>
        </p:blipFill>
        <p:spPr>
          <a:xfrm rot="5400000">
            <a:off x="5639383" y="278428"/>
            <a:ext cx="6620360" cy="6301145"/>
          </a:xfrm>
          <a:prstGeom prst="rect">
            <a:avLst/>
          </a:prstGeom>
          <a:noFill/>
        </p:spPr>
      </p:pic>
      <p:sp>
        <p:nvSpPr>
          <p:cNvPr id="3" name="Content Placeholder 3">
            <a:extLst>
              <a:ext uri="{FF2B5EF4-FFF2-40B4-BE49-F238E27FC236}">
                <a16:creationId xmlns:a16="http://schemas.microsoft.com/office/drawing/2014/main" id="{297FB677-B9A6-F84D-1DFB-F9991FB7C177}"/>
              </a:ext>
            </a:extLst>
          </p:cNvPr>
          <p:cNvSpPr>
            <a:spLocks noGrp="1"/>
          </p:cNvSpPr>
          <p:nvPr>
            <p:ph sz="half" idx="2"/>
          </p:nvPr>
        </p:nvSpPr>
        <p:spPr>
          <a:xfrm>
            <a:off x="996988" y="3882471"/>
            <a:ext cx="4802003" cy="3431565"/>
          </a:xfrm>
        </p:spPr>
        <p:txBody>
          <a:bodyPr/>
          <a:lstStyle/>
          <a:p>
            <a:endParaRPr lang="en-US" sz="2000" dirty="0"/>
          </a:p>
        </p:txBody>
      </p:sp>
      <p:sp>
        <p:nvSpPr>
          <p:cNvPr id="4" name="TextBox 3">
            <a:extLst>
              <a:ext uri="{FF2B5EF4-FFF2-40B4-BE49-F238E27FC236}">
                <a16:creationId xmlns:a16="http://schemas.microsoft.com/office/drawing/2014/main" id="{DB4B2579-6489-6646-E9B4-96673A666565}"/>
              </a:ext>
            </a:extLst>
          </p:cNvPr>
          <p:cNvSpPr txBox="1"/>
          <p:nvPr/>
        </p:nvSpPr>
        <p:spPr>
          <a:xfrm>
            <a:off x="10478384" y="6429032"/>
            <a:ext cx="1838325" cy="230832"/>
          </a:xfrm>
          <a:prstGeom prst="rect">
            <a:avLst/>
          </a:prstGeom>
          <a:noFill/>
        </p:spPr>
        <p:txBody>
          <a:bodyPr wrap="square" rtlCol="0">
            <a:spAutoFit/>
          </a:bodyPr>
          <a:lstStyle/>
          <a:p>
            <a:r>
              <a:rPr lang="nb-NO" dirty="0">
                <a:solidFill>
                  <a:schemeClr val="bg1"/>
                </a:solidFill>
              </a:rPr>
              <a:t>Foto: Anette Engesmo/NIVA</a:t>
            </a:r>
          </a:p>
        </p:txBody>
      </p:sp>
    </p:spTree>
    <p:extLst>
      <p:ext uri="{BB962C8B-B14F-4D97-AF65-F5344CB8AC3E}">
        <p14:creationId xmlns:p14="http://schemas.microsoft.com/office/powerpoint/2010/main" val="9437544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9C9D2160-9D1C-E6D6-813C-DB844E58820C}"/>
              </a:ext>
            </a:extLst>
          </p:cNvPr>
          <p:cNvSpPr>
            <a:spLocks noGrp="1"/>
          </p:cNvSpPr>
          <p:nvPr>
            <p:ph type="title"/>
          </p:nvPr>
        </p:nvSpPr>
        <p:spPr>
          <a:xfrm>
            <a:off x="1130338" y="1131100"/>
            <a:ext cx="5118062" cy="532600"/>
          </a:xfrm>
        </p:spPr>
        <p:txBody>
          <a:bodyPr/>
          <a:lstStyle/>
          <a:p>
            <a:r>
              <a:rPr lang="en-US" dirty="0" err="1"/>
              <a:t>Overvåkning</a:t>
            </a:r>
            <a:r>
              <a:rPr lang="en-US" dirty="0"/>
              <a:t> 2023 </a:t>
            </a:r>
            <a:br>
              <a:rPr lang="en-US" sz="1050" dirty="0"/>
            </a:br>
            <a:br>
              <a:rPr lang="en-US" dirty="0"/>
            </a:br>
            <a:endParaRPr lang="en-US" dirty="0"/>
          </a:p>
        </p:txBody>
      </p:sp>
      <p:sp>
        <p:nvSpPr>
          <p:cNvPr id="14" name="Footer Placeholder 2">
            <a:extLst>
              <a:ext uri="{FF2B5EF4-FFF2-40B4-BE49-F238E27FC236}">
                <a16:creationId xmlns:a16="http://schemas.microsoft.com/office/drawing/2014/main" id="{D4CDA90B-AC53-F3C0-628D-37BC13D5CA48}"/>
              </a:ext>
            </a:extLst>
          </p:cNvPr>
          <p:cNvSpPr>
            <a:spLocks noGrp="1"/>
          </p:cNvSpPr>
          <p:nvPr>
            <p:ph type="ftr" sz="quarter" idx="11"/>
          </p:nvPr>
        </p:nvSpPr>
        <p:spPr>
          <a:xfrm>
            <a:off x="444033" y="455856"/>
            <a:ext cx="3728461" cy="179387"/>
          </a:xfrm>
        </p:spPr>
        <p:txBody>
          <a:bodyPr/>
          <a:lstStyle/>
          <a:p>
            <a:endParaRPr lang="nb-NO"/>
          </a:p>
        </p:txBody>
      </p:sp>
      <p:pic>
        <p:nvPicPr>
          <p:cNvPr id="6" name="Picture 5" descr="A large ship in a body of water&#10;&#10;Description automatically generated">
            <a:extLst>
              <a:ext uri="{FF2B5EF4-FFF2-40B4-BE49-F238E27FC236}">
                <a16:creationId xmlns:a16="http://schemas.microsoft.com/office/drawing/2014/main" id="{0B2DAEB0-B6A3-4B4D-78E4-34B5CB80BA98}"/>
              </a:ext>
            </a:extLst>
          </p:cNvPr>
          <p:cNvPicPr>
            <a:picLocks noChangeAspect="1"/>
          </p:cNvPicPr>
          <p:nvPr/>
        </p:nvPicPr>
        <p:blipFill>
          <a:blip r:embed="rId2"/>
          <a:stretch>
            <a:fillRect/>
          </a:stretch>
        </p:blipFill>
        <p:spPr>
          <a:xfrm>
            <a:off x="1303264" y="2536823"/>
            <a:ext cx="4506950" cy="3380213"/>
          </a:xfrm>
          <a:prstGeom prst="rect">
            <a:avLst/>
          </a:prstGeom>
          <a:noFill/>
        </p:spPr>
      </p:pic>
      <p:graphicFrame>
        <p:nvGraphicFramePr>
          <p:cNvPr id="8" name="Table 7">
            <a:extLst>
              <a:ext uri="{FF2B5EF4-FFF2-40B4-BE49-F238E27FC236}">
                <a16:creationId xmlns:a16="http://schemas.microsoft.com/office/drawing/2014/main" id="{9ADA87D7-ED32-B0A6-5ADE-3A3423A9F43B}"/>
              </a:ext>
            </a:extLst>
          </p:cNvPr>
          <p:cNvGraphicFramePr>
            <a:graphicFrameLocks noGrp="1"/>
          </p:cNvGraphicFramePr>
          <p:nvPr>
            <p:extLst>
              <p:ext uri="{D42A27DB-BD31-4B8C-83A1-F6EECF244321}">
                <p14:modId xmlns:p14="http://schemas.microsoft.com/office/powerpoint/2010/main" val="3375782123"/>
              </p:ext>
            </p:extLst>
          </p:nvPr>
        </p:nvGraphicFramePr>
        <p:xfrm>
          <a:off x="6687464" y="47625"/>
          <a:ext cx="3987800" cy="6727758"/>
        </p:xfrm>
        <a:graphic>
          <a:graphicData uri="http://schemas.openxmlformats.org/drawingml/2006/table">
            <a:tbl>
              <a:tblPr>
                <a:tableStyleId>{5D78BCEE-8045-49FB-9F6A-1AE51C4C7ADB}</a:tableStyleId>
              </a:tblPr>
              <a:tblGrid>
                <a:gridCol w="1515659">
                  <a:extLst>
                    <a:ext uri="{9D8B030D-6E8A-4147-A177-3AD203B41FA5}">
                      <a16:colId xmlns:a16="http://schemas.microsoft.com/office/drawing/2014/main" val="3489711960"/>
                    </a:ext>
                  </a:extLst>
                </a:gridCol>
                <a:gridCol w="2472141">
                  <a:extLst>
                    <a:ext uri="{9D8B030D-6E8A-4147-A177-3AD203B41FA5}">
                      <a16:colId xmlns:a16="http://schemas.microsoft.com/office/drawing/2014/main" val="1417592772"/>
                    </a:ext>
                  </a:extLst>
                </a:gridCol>
              </a:tblGrid>
              <a:tr h="114821">
                <a:tc>
                  <a:txBody>
                    <a:bodyPr/>
                    <a:lstStyle/>
                    <a:p>
                      <a:pPr algn="l" fontAlgn="b"/>
                      <a:r>
                        <a:rPr lang="nb-NO" sz="1050" u="none" strike="noStrike">
                          <a:effectLst/>
                        </a:rPr>
                        <a:t>Dato</a:t>
                      </a:r>
                      <a:endParaRPr lang="nb-NO" sz="1050" b="1" i="0" u="none" strike="noStrike">
                        <a:solidFill>
                          <a:srgbClr val="000000"/>
                        </a:solidFill>
                        <a:effectLst/>
                        <a:latin typeface="Calibri" panose="020F0502020204030204" pitchFamily="34" charset="0"/>
                      </a:endParaRPr>
                    </a:p>
                  </a:txBody>
                  <a:tcPr marL="3941" marR="3941" marT="3941"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nb-NO" sz="1050" u="none" strike="noStrike">
                          <a:effectLst/>
                        </a:rPr>
                        <a:t>Type</a:t>
                      </a:r>
                      <a:endParaRPr lang="nb-NO" sz="1050" b="1" i="0" u="none" strike="noStrike">
                        <a:solidFill>
                          <a:srgbClr val="000000"/>
                        </a:solidFill>
                        <a:effectLst/>
                        <a:latin typeface="Calibri" panose="020F0502020204030204" pitchFamily="34" charset="0"/>
                      </a:endParaRPr>
                    </a:p>
                  </a:txBody>
                  <a:tcPr marL="3941" marR="3941" marT="3941"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21380639"/>
                  </a:ext>
                </a:extLst>
              </a:tr>
              <a:tr h="114821">
                <a:tc>
                  <a:txBody>
                    <a:bodyPr/>
                    <a:lstStyle/>
                    <a:p>
                      <a:pPr algn="l" fontAlgn="b"/>
                      <a:r>
                        <a:rPr lang="nb-NO" sz="1050" u="none" strike="noStrike" dirty="0">
                          <a:effectLst/>
                        </a:rPr>
                        <a:t>03.01.2023</a:t>
                      </a:r>
                      <a:endParaRPr lang="nb-NO" sz="1050" b="0" i="0" u="none" strike="noStrike" dirty="0">
                        <a:solidFill>
                          <a:srgbClr val="000000"/>
                        </a:solidFill>
                        <a:effectLst/>
                        <a:latin typeface="Calibri" panose="020F0502020204030204" pitchFamily="34" charset="0"/>
                      </a:endParaRPr>
                    </a:p>
                  </a:txBody>
                  <a:tcPr marL="3941" marR="3941" marT="3941"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nb-NO" sz="1050" u="none" strike="noStrike">
                          <a:effectLst/>
                        </a:rPr>
                        <a:t>Overflatetokt</a:t>
                      </a:r>
                      <a:endParaRPr lang="nb-NO" sz="1050" b="0" i="0" u="none" strike="noStrike">
                        <a:solidFill>
                          <a:srgbClr val="000000"/>
                        </a:solidFill>
                        <a:effectLst/>
                        <a:latin typeface="Calibri" panose="020F0502020204030204" pitchFamily="34" charset="0"/>
                      </a:endParaRPr>
                    </a:p>
                  </a:txBody>
                  <a:tcPr marL="3941" marR="3941" marT="3941"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18192323"/>
                  </a:ext>
                </a:extLst>
              </a:tr>
              <a:tr h="114821">
                <a:tc>
                  <a:txBody>
                    <a:bodyPr/>
                    <a:lstStyle/>
                    <a:p>
                      <a:pPr algn="l" fontAlgn="b"/>
                      <a:r>
                        <a:rPr lang="nb-NO" sz="1050" u="none" strike="noStrike">
                          <a:effectLst/>
                        </a:rPr>
                        <a:t>05.01.2023</a:t>
                      </a:r>
                      <a:endParaRPr lang="nb-NO" sz="1050" b="0" i="0" u="none" strike="noStrike">
                        <a:solidFill>
                          <a:srgbClr val="000000"/>
                        </a:solidFill>
                        <a:effectLst/>
                        <a:latin typeface="Calibri" panose="020F0502020204030204" pitchFamily="34" charset="0"/>
                      </a:endParaRPr>
                    </a:p>
                  </a:txBody>
                  <a:tcPr marL="3941" marR="3941" marT="3941"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nb-NO" sz="1050" u="none" strike="noStrike">
                          <a:effectLst/>
                        </a:rPr>
                        <a:t>FerryBox</a:t>
                      </a:r>
                      <a:endParaRPr lang="nb-NO" sz="1050" b="0" i="0" u="none" strike="noStrike">
                        <a:solidFill>
                          <a:srgbClr val="000000"/>
                        </a:solidFill>
                        <a:effectLst/>
                        <a:latin typeface="Calibri" panose="020F0502020204030204" pitchFamily="34" charset="0"/>
                      </a:endParaRPr>
                    </a:p>
                  </a:txBody>
                  <a:tcPr marL="3941" marR="3941" marT="3941"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64380052"/>
                  </a:ext>
                </a:extLst>
              </a:tr>
              <a:tr h="114821">
                <a:tc>
                  <a:txBody>
                    <a:bodyPr/>
                    <a:lstStyle/>
                    <a:p>
                      <a:pPr algn="l" fontAlgn="b"/>
                      <a:r>
                        <a:rPr lang="nb-NO" sz="1050" u="none" strike="noStrike">
                          <a:effectLst/>
                        </a:rPr>
                        <a:t>25.01.2023</a:t>
                      </a:r>
                      <a:endParaRPr lang="nb-NO" sz="1050" b="0" i="0" u="none" strike="noStrike">
                        <a:solidFill>
                          <a:srgbClr val="000000"/>
                        </a:solidFill>
                        <a:effectLst/>
                        <a:latin typeface="Calibri" panose="020F0502020204030204" pitchFamily="34" charset="0"/>
                      </a:endParaRPr>
                    </a:p>
                  </a:txBody>
                  <a:tcPr marL="3941" marR="3941" marT="3941"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nb-NO" sz="1050" u="none" strike="noStrike">
                          <a:effectLst/>
                        </a:rPr>
                        <a:t>FerryBox</a:t>
                      </a:r>
                      <a:endParaRPr lang="nb-NO" sz="1050" b="0" i="0" u="none" strike="noStrike">
                        <a:solidFill>
                          <a:srgbClr val="000000"/>
                        </a:solidFill>
                        <a:effectLst/>
                        <a:latin typeface="Calibri" panose="020F0502020204030204" pitchFamily="34" charset="0"/>
                      </a:endParaRPr>
                    </a:p>
                  </a:txBody>
                  <a:tcPr marL="3941" marR="3941" marT="3941"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12406121"/>
                  </a:ext>
                </a:extLst>
              </a:tr>
              <a:tr h="114821">
                <a:tc>
                  <a:txBody>
                    <a:bodyPr/>
                    <a:lstStyle/>
                    <a:p>
                      <a:pPr algn="l" fontAlgn="b"/>
                      <a:r>
                        <a:rPr lang="nb-NO" sz="1050" u="none" strike="noStrike">
                          <a:effectLst/>
                        </a:rPr>
                        <a:t>08.02.2023</a:t>
                      </a:r>
                      <a:endParaRPr lang="nb-NO" sz="1050" b="0" i="0" u="none" strike="noStrike">
                        <a:solidFill>
                          <a:srgbClr val="000000"/>
                        </a:solidFill>
                        <a:effectLst/>
                        <a:latin typeface="Calibri" panose="020F0502020204030204" pitchFamily="34" charset="0"/>
                      </a:endParaRPr>
                    </a:p>
                  </a:txBody>
                  <a:tcPr marL="3941" marR="3941" marT="3941"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nb-NO" sz="1050" u="none" strike="noStrike">
                          <a:effectLst/>
                        </a:rPr>
                        <a:t>FerryBox</a:t>
                      </a:r>
                      <a:endParaRPr lang="nb-NO" sz="1050" b="0" i="0" u="none" strike="noStrike">
                        <a:solidFill>
                          <a:srgbClr val="000000"/>
                        </a:solidFill>
                        <a:effectLst/>
                        <a:latin typeface="Calibri" panose="020F0502020204030204" pitchFamily="34" charset="0"/>
                      </a:endParaRPr>
                    </a:p>
                  </a:txBody>
                  <a:tcPr marL="3941" marR="3941" marT="3941"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70824358"/>
                  </a:ext>
                </a:extLst>
              </a:tr>
              <a:tr h="114821">
                <a:tc>
                  <a:txBody>
                    <a:bodyPr/>
                    <a:lstStyle/>
                    <a:p>
                      <a:pPr algn="l" fontAlgn="b"/>
                      <a:r>
                        <a:rPr lang="nb-NO" sz="1050" u="none" strike="noStrike" dirty="0">
                          <a:effectLst/>
                        </a:rPr>
                        <a:t>16.02.2023</a:t>
                      </a:r>
                      <a:endParaRPr lang="nb-NO" sz="1050" b="0" i="0" u="none" strike="noStrike" dirty="0">
                        <a:solidFill>
                          <a:srgbClr val="000000"/>
                        </a:solidFill>
                        <a:effectLst/>
                        <a:latin typeface="Calibri" panose="020F0502020204030204" pitchFamily="34" charset="0"/>
                      </a:endParaRPr>
                    </a:p>
                  </a:txBody>
                  <a:tcPr marL="3941" marR="3941" marT="3941"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nb-NO" sz="1050" u="none" strike="noStrike">
                          <a:effectLst/>
                        </a:rPr>
                        <a:t>Kombitokt</a:t>
                      </a:r>
                      <a:endParaRPr lang="nb-NO" sz="1050" b="0" i="0" u="none" strike="noStrike">
                        <a:solidFill>
                          <a:srgbClr val="000000"/>
                        </a:solidFill>
                        <a:effectLst/>
                        <a:latin typeface="Calibri" panose="020F0502020204030204" pitchFamily="34" charset="0"/>
                      </a:endParaRPr>
                    </a:p>
                  </a:txBody>
                  <a:tcPr marL="3941" marR="3941" marT="3941"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83831350"/>
                  </a:ext>
                </a:extLst>
              </a:tr>
              <a:tr h="114821">
                <a:tc>
                  <a:txBody>
                    <a:bodyPr/>
                    <a:lstStyle/>
                    <a:p>
                      <a:pPr algn="l" fontAlgn="b"/>
                      <a:r>
                        <a:rPr lang="nb-NO" sz="1050" u="none" strike="noStrike">
                          <a:effectLst/>
                        </a:rPr>
                        <a:t>22.02.2023</a:t>
                      </a:r>
                      <a:endParaRPr lang="nb-NO" sz="1050" b="0" i="0" u="none" strike="noStrike">
                        <a:solidFill>
                          <a:srgbClr val="000000"/>
                        </a:solidFill>
                        <a:effectLst/>
                        <a:latin typeface="Calibri" panose="020F0502020204030204" pitchFamily="34" charset="0"/>
                      </a:endParaRPr>
                    </a:p>
                  </a:txBody>
                  <a:tcPr marL="3941" marR="3941" marT="3941"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nb-NO" sz="1050" u="none" strike="noStrike">
                          <a:effectLst/>
                        </a:rPr>
                        <a:t>FerryBox</a:t>
                      </a:r>
                      <a:endParaRPr lang="nb-NO" sz="1050" b="0" i="0" u="none" strike="noStrike">
                        <a:solidFill>
                          <a:srgbClr val="000000"/>
                        </a:solidFill>
                        <a:effectLst/>
                        <a:latin typeface="Calibri" panose="020F0502020204030204" pitchFamily="34" charset="0"/>
                      </a:endParaRPr>
                    </a:p>
                  </a:txBody>
                  <a:tcPr marL="3941" marR="3941" marT="3941"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6042782"/>
                  </a:ext>
                </a:extLst>
              </a:tr>
              <a:tr h="114821">
                <a:tc>
                  <a:txBody>
                    <a:bodyPr/>
                    <a:lstStyle/>
                    <a:p>
                      <a:pPr algn="l" fontAlgn="b"/>
                      <a:r>
                        <a:rPr lang="nb-NO" sz="1050" u="none" strike="noStrike">
                          <a:effectLst/>
                        </a:rPr>
                        <a:t>06.03.2023</a:t>
                      </a:r>
                      <a:endParaRPr lang="nb-NO" sz="1050" b="0" i="0" u="none" strike="noStrike">
                        <a:solidFill>
                          <a:srgbClr val="000000"/>
                        </a:solidFill>
                        <a:effectLst/>
                        <a:latin typeface="Calibri" panose="020F0502020204030204" pitchFamily="34" charset="0"/>
                      </a:endParaRPr>
                    </a:p>
                  </a:txBody>
                  <a:tcPr marL="3941" marR="3941" marT="3941"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nb-NO" sz="1050" u="none" strike="noStrike">
                          <a:effectLst/>
                        </a:rPr>
                        <a:t>Overflatetokt</a:t>
                      </a:r>
                      <a:endParaRPr lang="nb-NO" sz="1050" b="0" i="0" u="none" strike="noStrike">
                        <a:solidFill>
                          <a:srgbClr val="000000"/>
                        </a:solidFill>
                        <a:effectLst/>
                        <a:latin typeface="Calibri" panose="020F0502020204030204" pitchFamily="34" charset="0"/>
                      </a:endParaRPr>
                    </a:p>
                  </a:txBody>
                  <a:tcPr marL="3941" marR="3941" marT="3941"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16123073"/>
                  </a:ext>
                </a:extLst>
              </a:tr>
              <a:tr h="169318">
                <a:tc>
                  <a:txBody>
                    <a:bodyPr/>
                    <a:lstStyle/>
                    <a:p>
                      <a:pPr algn="l" fontAlgn="b"/>
                      <a:r>
                        <a:rPr lang="nb-NO" sz="1050" u="none" strike="noStrike">
                          <a:effectLst/>
                        </a:rPr>
                        <a:t>12.03.2023</a:t>
                      </a:r>
                      <a:endParaRPr lang="nb-NO" sz="1050" b="0" i="0" u="none" strike="noStrike">
                        <a:solidFill>
                          <a:srgbClr val="000000"/>
                        </a:solidFill>
                        <a:effectLst/>
                        <a:latin typeface="Calibri" panose="020F0502020204030204" pitchFamily="34" charset="0"/>
                      </a:endParaRPr>
                    </a:p>
                  </a:txBody>
                  <a:tcPr marL="3941" marR="3941" marT="3941"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nb-NO" sz="1050" u="none" strike="noStrike">
                          <a:effectLst/>
                        </a:rPr>
                        <a:t>FerryBox</a:t>
                      </a:r>
                      <a:endParaRPr lang="nb-NO" sz="1050" b="0" i="0" u="none" strike="noStrike">
                        <a:solidFill>
                          <a:srgbClr val="000000"/>
                        </a:solidFill>
                        <a:effectLst/>
                        <a:latin typeface="Calibri" panose="020F0502020204030204" pitchFamily="34" charset="0"/>
                      </a:endParaRPr>
                    </a:p>
                  </a:txBody>
                  <a:tcPr marL="3941" marR="3941" marT="3941"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59314025"/>
                  </a:ext>
                </a:extLst>
              </a:tr>
              <a:tr h="140625">
                <a:tc>
                  <a:txBody>
                    <a:bodyPr/>
                    <a:lstStyle/>
                    <a:p>
                      <a:pPr algn="l" fontAlgn="b"/>
                      <a:r>
                        <a:rPr lang="nb-NO" sz="1050" u="none" strike="noStrike" dirty="0">
                          <a:effectLst/>
                        </a:rPr>
                        <a:t>30.03.2023</a:t>
                      </a:r>
                      <a:endParaRPr lang="nb-NO" sz="1050" b="0" i="0" u="none" strike="noStrike" dirty="0">
                        <a:solidFill>
                          <a:srgbClr val="000000"/>
                        </a:solidFill>
                        <a:effectLst/>
                        <a:latin typeface="Calibri" panose="020F0502020204030204" pitchFamily="34" charset="0"/>
                      </a:endParaRPr>
                    </a:p>
                  </a:txBody>
                  <a:tcPr marL="3941" marR="3941" marT="3941"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nb-NO" sz="1050" u="none" strike="noStrike">
                          <a:effectLst/>
                        </a:rPr>
                        <a:t>FerryBox og overflatetokt</a:t>
                      </a:r>
                      <a:endParaRPr lang="nb-NO" sz="1050" b="0" i="0" u="none" strike="noStrike">
                        <a:solidFill>
                          <a:srgbClr val="000000"/>
                        </a:solidFill>
                        <a:effectLst/>
                        <a:latin typeface="Calibri" panose="020F0502020204030204" pitchFamily="34" charset="0"/>
                      </a:endParaRPr>
                    </a:p>
                  </a:txBody>
                  <a:tcPr marL="3941" marR="3941" marT="3941"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6976491"/>
                  </a:ext>
                </a:extLst>
              </a:tr>
              <a:tr h="114821">
                <a:tc>
                  <a:txBody>
                    <a:bodyPr/>
                    <a:lstStyle/>
                    <a:p>
                      <a:pPr algn="l" fontAlgn="b"/>
                      <a:r>
                        <a:rPr lang="nb-NO" sz="1050" u="none" strike="noStrike">
                          <a:effectLst/>
                        </a:rPr>
                        <a:t>11.04.2023</a:t>
                      </a:r>
                      <a:endParaRPr lang="nb-NO" sz="1050" b="0" i="0" u="none" strike="noStrike">
                        <a:solidFill>
                          <a:srgbClr val="000000"/>
                        </a:solidFill>
                        <a:effectLst/>
                        <a:latin typeface="Calibri" panose="020F0502020204030204" pitchFamily="34" charset="0"/>
                      </a:endParaRPr>
                    </a:p>
                  </a:txBody>
                  <a:tcPr marL="3941" marR="3941" marT="3941"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nb-NO" sz="1050" u="none" strike="noStrike">
                          <a:effectLst/>
                        </a:rPr>
                        <a:t>FerryBox</a:t>
                      </a:r>
                      <a:endParaRPr lang="nb-NO" sz="1050" b="0" i="0" u="none" strike="noStrike">
                        <a:solidFill>
                          <a:srgbClr val="000000"/>
                        </a:solidFill>
                        <a:effectLst/>
                        <a:latin typeface="Calibri" panose="020F0502020204030204" pitchFamily="34" charset="0"/>
                      </a:endParaRPr>
                    </a:p>
                  </a:txBody>
                  <a:tcPr marL="3941" marR="3941" marT="3941"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287045342"/>
                  </a:ext>
                </a:extLst>
              </a:tr>
              <a:tr h="114821">
                <a:tc>
                  <a:txBody>
                    <a:bodyPr/>
                    <a:lstStyle/>
                    <a:p>
                      <a:pPr algn="l" fontAlgn="b"/>
                      <a:r>
                        <a:rPr lang="nb-NO" sz="1050" u="none" strike="noStrike">
                          <a:effectLst/>
                        </a:rPr>
                        <a:t>12.04.2023</a:t>
                      </a:r>
                      <a:endParaRPr lang="nb-NO" sz="1050" b="0" i="0" u="none" strike="noStrike">
                        <a:solidFill>
                          <a:srgbClr val="000000"/>
                        </a:solidFill>
                        <a:effectLst/>
                        <a:latin typeface="Calibri" panose="020F0502020204030204" pitchFamily="34" charset="0"/>
                      </a:endParaRPr>
                    </a:p>
                  </a:txBody>
                  <a:tcPr marL="3941" marR="3941" marT="3941"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nb-NO" sz="1050" u="none" strike="noStrike">
                          <a:effectLst/>
                        </a:rPr>
                        <a:t>Hovedtokt</a:t>
                      </a:r>
                      <a:endParaRPr lang="nb-NO" sz="1050" b="0" i="0" u="none" strike="noStrike">
                        <a:solidFill>
                          <a:srgbClr val="000000"/>
                        </a:solidFill>
                        <a:effectLst/>
                        <a:latin typeface="Calibri" panose="020F0502020204030204" pitchFamily="34" charset="0"/>
                      </a:endParaRPr>
                    </a:p>
                  </a:txBody>
                  <a:tcPr marL="3941" marR="3941" marT="3941"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381200136"/>
                  </a:ext>
                </a:extLst>
              </a:tr>
              <a:tr h="114821">
                <a:tc>
                  <a:txBody>
                    <a:bodyPr/>
                    <a:lstStyle/>
                    <a:p>
                      <a:pPr algn="l" fontAlgn="b"/>
                      <a:r>
                        <a:rPr lang="nb-NO" sz="1050" u="none" strike="noStrike">
                          <a:effectLst/>
                        </a:rPr>
                        <a:t>26.04.2023</a:t>
                      </a:r>
                      <a:endParaRPr lang="nb-NO" sz="1050" b="0" i="0" u="none" strike="noStrike">
                        <a:solidFill>
                          <a:srgbClr val="000000"/>
                        </a:solidFill>
                        <a:effectLst/>
                        <a:latin typeface="Calibri" panose="020F0502020204030204" pitchFamily="34" charset="0"/>
                      </a:endParaRPr>
                    </a:p>
                  </a:txBody>
                  <a:tcPr marL="3941" marR="3941" marT="3941"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nb-NO" sz="1050" u="none" strike="noStrike">
                          <a:effectLst/>
                        </a:rPr>
                        <a:t>Overflatetokt</a:t>
                      </a:r>
                      <a:endParaRPr lang="nb-NO" sz="1050" b="0" i="0" u="none" strike="noStrike">
                        <a:solidFill>
                          <a:srgbClr val="000000"/>
                        </a:solidFill>
                        <a:effectLst/>
                        <a:latin typeface="Calibri" panose="020F0502020204030204" pitchFamily="34" charset="0"/>
                      </a:endParaRPr>
                    </a:p>
                  </a:txBody>
                  <a:tcPr marL="3941" marR="3941" marT="3941"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695864330"/>
                  </a:ext>
                </a:extLst>
              </a:tr>
              <a:tr h="114821">
                <a:tc>
                  <a:txBody>
                    <a:bodyPr/>
                    <a:lstStyle/>
                    <a:p>
                      <a:pPr algn="l" fontAlgn="b"/>
                      <a:r>
                        <a:rPr lang="nb-NO" sz="1050" u="none" strike="noStrike">
                          <a:effectLst/>
                        </a:rPr>
                        <a:t>27.04.2023</a:t>
                      </a:r>
                      <a:endParaRPr lang="nb-NO" sz="1050" b="0" i="0" u="none" strike="noStrike">
                        <a:solidFill>
                          <a:srgbClr val="000000"/>
                        </a:solidFill>
                        <a:effectLst/>
                        <a:latin typeface="Calibri" panose="020F0502020204030204" pitchFamily="34" charset="0"/>
                      </a:endParaRPr>
                    </a:p>
                  </a:txBody>
                  <a:tcPr marL="3941" marR="3941" marT="3941"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nb-NO" sz="1050" u="none" strike="noStrike">
                          <a:effectLst/>
                        </a:rPr>
                        <a:t>FerryBox</a:t>
                      </a:r>
                      <a:endParaRPr lang="nb-NO" sz="1050" b="0" i="0" u="none" strike="noStrike">
                        <a:solidFill>
                          <a:srgbClr val="000000"/>
                        </a:solidFill>
                        <a:effectLst/>
                        <a:latin typeface="Calibri" panose="020F0502020204030204" pitchFamily="34" charset="0"/>
                      </a:endParaRPr>
                    </a:p>
                  </a:txBody>
                  <a:tcPr marL="3941" marR="3941" marT="3941"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14027644"/>
                  </a:ext>
                </a:extLst>
              </a:tr>
              <a:tr h="114821">
                <a:tc>
                  <a:txBody>
                    <a:bodyPr/>
                    <a:lstStyle/>
                    <a:p>
                      <a:pPr algn="l" fontAlgn="b"/>
                      <a:r>
                        <a:rPr lang="nb-NO" sz="1050" u="none" strike="noStrike">
                          <a:effectLst/>
                        </a:rPr>
                        <a:t>05.05.2023</a:t>
                      </a:r>
                      <a:endParaRPr lang="nb-NO" sz="1050" b="0" i="0" u="none" strike="noStrike">
                        <a:solidFill>
                          <a:srgbClr val="000000"/>
                        </a:solidFill>
                        <a:effectLst/>
                        <a:latin typeface="Calibri" panose="020F0502020204030204" pitchFamily="34" charset="0"/>
                      </a:endParaRPr>
                    </a:p>
                  </a:txBody>
                  <a:tcPr marL="3941" marR="3941" marT="3941"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nb-NO" sz="1050" u="none" strike="noStrike">
                          <a:effectLst/>
                        </a:rPr>
                        <a:t>FerryBox</a:t>
                      </a:r>
                      <a:endParaRPr lang="nb-NO" sz="1050" b="0" i="0" u="none" strike="noStrike">
                        <a:solidFill>
                          <a:srgbClr val="000000"/>
                        </a:solidFill>
                        <a:effectLst/>
                        <a:latin typeface="Calibri" panose="020F0502020204030204" pitchFamily="34" charset="0"/>
                      </a:endParaRPr>
                    </a:p>
                  </a:txBody>
                  <a:tcPr marL="3941" marR="3941" marT="3941"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833119640"/>
                  </a:ext>
                </a:extLst>
              </a:tr>
              <a:tr h="114821">
                <a:tc>
                  <a:txBody>
                    <a:bodyPr/>
                    <a:lstStyle/>
                    <a:p>
                      <a:pPr algn="l" fontAlgn="b"/>
                      <a:r>
                        <a:rPr lang="nb-NO" sz="1050" u="none" strike="noStrike">
                          <a:effectLst/>
                        </a:rPr>
                        <a:t>31.05.2023</a:t>
                      </a:r>
                      <a:endParaRPr lang="nb-NO" sz="1050" b="0" i="0" u="none" strike="noStrike">
                        <a:solidFill>
                          <a:srgbClr val="000000"/>
                        </a:solidFill>
                        <a:effectLst/>
                        <a:latin typeface="Calibri" panose="020F0502020204030204" pitchFamily="34" charset="0"/>
                      </a:endParaRPr>
                    </a:p>
                  </a:txBody>
                  <a:tcPr marL="3941" marR="3941" marT="3941"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nb-NO" sz="1050" u="none" strike="noStrike">
                          <a:effectLst/>
                        </a:rPr>
                        <a:t>FerryBox</a:t>
                      </a:r>
                      <a:endParaRPr lang="nb-NO" sz="1050" b="0" i="0" u="none" strike="noStrike">
                        <a:solidFill>
                          <a:srgbClr val="000000"/>
                        </a:solidFill>
                        <a:effectLst/>
                        <a:latin typeface="Calibri" panose="020F0502020204030204" pitchFamily="34" charset="0"/>
                      </a:endParaRPr>
                    </a:p>
                  </a:txBody>
                  <a:tcPr marL="3941" marR="3941" marT="3941"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8042050"/>
                  </a:ext>
                </a:extLst>
              </a:tr>
              <a:tr h="114821">
                <a:tc>
                  <a:txBody>
                    <a:bodyPr/>
                    <a:lstStyle/>
                    <a:p>
                      <a:pPr algn="l" fontAlgn="b"/>
                      <a:r>
                        <a:rPr lang="nb-NO" sz="1050" u="none" strike="noStrike">
                          <a:effectLst/>
                        </a:rPr>
                        <a:t>05.06.2023</a:t>
                      </a:r>
                      <a:endParaRPr lang="nb-NO" sz="1050" b="0" i="0" u="none" strike="noStrike">
                        <a:solidFill>
                          <a:srgbClr val="000000"/>
                        </a:solidFill>
                        <a:effectLst/>
                        <a:latin typeface="Calibri" panose="020F0502020204030204" pitchFamily="34" charset="0"/>
                      </a:endParaRPr>
                    </a:p>
                  </a:txBody>
                  <a:tcPr marL="3941" marR="3941" marT="3941"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nb-NO" sz="1050" u="none" strike="noStrike">
                          <a:effectLst/>
                        </a:rPr>
                        <a:t>Overflatetokt</a:t>
                      </a:r>
                      <a:endParaRPr lang="nb-NO" sz="1050" b="0" i="0" u="none" strike="noStrike">
                        <a:solidFill>
                          <a:srgbClr val="000000"/>
                        </a:solidFill>
                        <a:effectLst/>
                        <a:latin typeface="Calibri" panose="020F0502020204030204" pitchFamily="34" charset="0"/>
                      </a:endParaRPr>
                    </a:p>
                  </a:txBody>
                  <a:tcPr marL="3941" marR="3941" marT="3941"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60689595"/>
                  </a:ext>
                </a:extLst>
              </a:tr>
              <a:tr h="114821">
                <a:tc>
                  <a:txBody>
                    <a:bodyPr/>
                    <a:lstStyle/>
                    <a:p>
                      <a:pPr algn="l" fontAlgn="b"/>
                      <a:r>
                        <a:rPr lang="nb-NO" sz="1050" u="none" strike="noStrike">
                          <a:effectLst/>
                        </a:rPr>
                        <a:t>08.06.2023</a:t>
                      </a:r>
                      <a:endParaRPr lang="nb-NO" sz="1050" b="0" i="0" u="none" strike="noStrike">
                        <a:solidFill>
                          <a:srgbClr val="000000"/>
                        </a:solidFill>
                        <a:effectLst/>
                        <a:latin typeface="Calibri" panose="020F0502020204030204" pitchFamily="34" charset="0"/>
                      </a:endParaRPr>
                    </a:p>
                  </a:txBody>
                  <a:tcPr marL="3941" marR="3941" marT="3941"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nb-NO" sz="1050" u="none" strike="noStrike">
                          <a:effectLst/>
                        </a:rPr>
                        <a:t>FerryBox</a:t>
                      </a:r>
                      <a:endParaRPr lang="nb-NO" sz="1050" b="0" i="0" u="none" strike="noStrike">
                        <a:solidFill>
                          <a:srgbClr val="000000"/>
                        </a:solidFill>
                        <a:effectLst/>
                        <a:latin typeface="Calibri" panose="020F0502020204030204" pitchFamily="34" charset="0"/>
                      </a:endParaRPr>
                    </a:p>
                  </a:txBody>
                  <a:tcPr marL="3941" marR="3941" marT="3941"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288597329"/>
                  </a:ext>
                </a:extLst>
              </a:tr>
              <a:tr h="114821">
                <a:tc>
                  <a:txBody>
                    <a:bodyPr/>
                    <a:lstStyle/>
                    <a:p>
                      <a:pPr algn="l" fontAlgn="b"/>
                      <a:r>
                        <a:rPr lang="nb-NO" sz="1050" u="none" strike="noStrike">
                          <a:effectLst/>
                        </a:rPr>
                        <a:t>14.06.2023</a:t>
                      </a:r>
                      <a:endParaRPr lang="nb-NO" sz="1050" b="0" i="0" u="none" strike="noStrike">
                        <a:solidFill>
                          <a:srgbClr val="000000"/>
                        </a:solidFill>
                        <a:effectLst/>
                        <a:latin typeface="Calibri" panose="020F0502020204030204" pitchFamily="34" charset="0"/>
                      </a:endParaRPr>
                    </a:p>
                  </a:txBody>
                  <a:tcPr marL="3941" marR="3941" marT="3941"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nb-NO" sz="1050" u="none" strike="noStrike">
                          <a:effectLst/>
                        </a:rPr>
                        <a:t>Overflatetokt</a:t>
                      </a:r>
                      <a:endParaRPr lang="nb-NO" sz="1050" b="0" i="0" u="none" strike="noStrike">
                        <a:solidFill>
                          <a:srgbClr val="000000"/>
                        </a:solidFill>
                        <a:effectLst/>
                        <a:latin typeface="Calibri" panose="020F0502020204030204" pitchFamily="34" charset="0"/>
                      </a:endParaRPr>
                    </a:p>
                  </a:txBody>
                  <a:tcPr marL="3941" marR="3941" marT="3941"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20091648"/>
                  </a:ext>
                </a:extLst>
              </a:tr>
              <a:tr h="114821">
                <a:tc>
                  <a:txBody>
                    <a:bodyPr/>
                    <a:lstStyle/>
                    <a:p>
                      <a:pPr algn="l" fontAlgn="b"/>
                      <a:r>
                        <a:rPr lang="nb-NO" sz="1050" u="none" strike="noStrike">
                          <a:effectLst/>
                        </a:rPr>
                        <a:t>28.06.2023</a:t>
                      </a:r>
                      <a:endParaRPr lang="nb-NO" sz="1050" b="0" i="0" u="none" strike="noStrike">
                        <a:solidFill>
                          <a:srgbClr val="000000"/>
                        </a:solidFill>
                        <a:effectLst/>
                        <a:latin typeface="Calibri" panose="020F0502020204030204" pitchFamily="34" charset="0"/>
                      </a:endParaRPr>
                    </a:p>
                  </a:txBody>
                  <a:tcPr marL="3941" marR="3941" marT="3941"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nb-NO" sz="1050" u="none" strike="noStrike">
                          <a:effectLst/>
                        </a:rPr>
                        <a:t>Overflatetokt</a:t>
                      </a:r>
                      <a:endParaRPr lang="nb-NO" sz="1050" b="0" i="0" u="none" strike="noStrike">
                        <a:solidFill>
                          <a:srgbClr val="000000"/>
                        </a:solidFill>
                        <a:effectLst/>
                        <a:latin typeface="Calibri" panose="020F0502020204030204" pitchFamily="34" charset="0"/>
                      </a:endParaRPr>
                    </a:p>
                  </a:txBody>
                  <a:tcPr marL="3941" marR="3941" marT="3941"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847105896"/>
                  </a:ext>
                </a:extLst>
              </a:tr>
              <a:tr h="114821">
                <a:tc>
                  <a:txBody>
                    <a:bodyPr/>
                    <a:lstStyle/>
                    <a:p>
                      <a:pPr algn="l" fontAlgn="b"/>
                      <a:r>
                        <a:rPr lang="nb-NO" sz="1050" u="none" strike="noStrike">
                          <a:effectLst/>
                        </a:rPr>
                        <a:t>04.07.2023</a:t>
                      </a:r>
                      <a:endParaRPr lang="nb-NO" sz="1050" b="0" i="0" u="none" strike="noStrike">
                        <a:solidFill>
                          <a:srgbClr val="000000"/>
                        </a:solidFill>
                        <a:effectLst/>
                        <a:latin typeface="Calibri" panose="020F0502020204030204" pitchFamily="34" charset="0"/>
                      </a:endParaRPr>
                    </a:p>
                  </a:txBody>
                  <a:tcPr marL="3941" marR="3941" marT="3941"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nb-NO" sz="1050" u="none" strike="noStrike">
                          <a:effectLst/>
                        </a:rPr>
                        <a:t>FerryBox</a:t>
                      </a:r>
                      <a:endParaRPr lang="nb-NO" sz="1050" b="0" i="0" u="none" strike="noStrike">
                        <a:solidFill>
                          <a:srgbClr val="000000"/>
                        </a:solidFill>
                        <a:effectLst/>
                        <a:latin typeface="Calibri" panose="020F0502020204030204" pitchFamily="34" charset="0"/>
                      </a:endParaRPr>
                    </a:p>
                  </a:txBody>
                  <a:tcPr marL="3941" marR="3941" marT="3941"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648059378"/>
                  </a:ext>
                </a:extLst>
              </a:tr>
              <a:tr h="114821">
                <a:tc>
                  <a:txBody>
                    <a:bodyPr/>
                    <a:lstStyle/>
                    <a:p>
                      <a:pPr algn="l" fontAlgn="b"/>
                      <a:r>
                        <a:rPr lang="nb-NO" sz="1050" u="none" strike="noStrike">
                          <a:effectLst/>
                        </a:rPr>
                        <a:t>11.07.2023</a:t>
                      </a:r>
                      <a:endParaRPr lang="nb-NO" sz="1050" b="0" i="0" u="none" strike="noStrike">
                        <a:solidFill>
                          <a:srgbClr val="000000"/>
                        </a:solidFill>
                        <a:effectLst/>
                        <a:latin typeface="Calibri" panose="020F0502020204030204" pitchFamily="34" charset="0"/>
                      </a:endParaRPr>
                    </a:p>
                  </a:txBody>
                  <a:tcPr marL="3941" marR="3941" marT="3941"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nb-NO" sz="1050" u="none" strike="noStrike">
                          <a:effectLst/>
                        </a:rPr>
                        <a:t>Overflatetokt</a:t>
                      </a:r>
                      <a:endParaRPr lang="nb-NO" sz="1050" b="0" i="0" u="none" strike="noStrike">
                        <a:solidFill>
                          <a:srgbClr val="000000"/>
                        </a:solidFill>
                        <a:effectLst/>
                        <a:latin typeface="Calibri" panose="020F0502020204030204" pitchFamily="34" charset="0"/>
                      </a:endParaRPr>
                    </a:p>
                  </a:txBody>
                  <a:tcPr marL="3941" marR="3941" marT="3941"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87946879"/>
                  </a:ext>
                </a:extLst>
              </a:tr>
              <a:tr h="114821">
                <a:tc>
                  <a:txBody>
                    <a:bodyPr/>
                    <a:lstStyle/>
                    <a:p>
                      <a:pPr algn="l" fontAlgn="b"/>
                      <a:r>
                        <a:rPr lang="nb-NO" sz="1050" u="none" strike="noStrike">
                          <a:effectLst/>
                        </a:rPr>
                        <a:t>12.07.2023</a:t>
                      </a:r>
                      <a:endParaRPr lang="nb-NO" sz="1050" b="0" i="0" u="none" strike="noStrike">
                        <a:solidFill>
                          <a:srgbClr val="000000"/>
                        </a:solidFill>
                        <a:effectLst/>
                        <a:latin typeface="Calibri" panose="020F0502020204030204" pitchFamily="34" charset="0"/>
                      </a:endParaRPr>
                    </a:p>
                  </a:txBody>
                  <a:tcPr marL="3941" marR="3941" marT="3941"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nb-NO" sz="1050" u="none" strike="noStrike">
                          <a:effectLst/>
                        </a:rPr>
                        <a:t>FerryBox</a:t>
                      </a:r>
                      <a:endParaRPr lang="nb-NO" sz="1050" b="0" i="0" u="none" strike="noStrike">
                        <a:solidFill>
                          <a:srgbClr val="000000"/>
                        </a:solidFill>
                        <a:effectLst/>
                        <a:latin typeface="Calibri" panose="020F0502020204030204" pitchFamily="34" charset="0"/>
                      </a:endParaRPr>
                    </a:p>
                  </a:txBody>
                  <a:tcPr marL="3941" marR="3941" marT="3941"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40071827"/>
                  </a:ext>
                </a:extLst>
              </a:tr>
              <a:tr h="114821">
                <a:tc>
                  <a:txBody>
                    <a:bodyPr/>
                    <a:lstStyle/>
                    <a:p>
                      <a:pPr algn="l" fontAlgn="b"/>
                      <a:r>
                        <a:rPr lang="nb-NO" sz="1050" u="none" strike="noStrike">
                          <a:effectLst/>
                        </a:rPr>
                        <a:t>18.07.2023</a:t>
                      </a:r>
                      <a:endParaRPr lang="nb-NO" sz="1050" b="0" i="0" u="none" strike="noStrike">
                        <a:solidFill>
                          <a:srgbClr val="000000"/>
                        </a:solidFill>
                        <a:effectLst/>
                        <a:latin typeface="Calibri" panose="020F0502020204030204" pitchFamily="34" charset="0"/>
                      </a:endParaRPr>
                    </a:p>
                  </a:txBody>
                  <a:tcPr marL="3941" marR="3941" marT="3941"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nb-NO" sz="1050" u="none" strike="noStrike">
                          <a:effectLst/>
                        </a:rPr>
                        <a:t>FerryBox</a:t>
                      </a:r>
                      <a:endParaRPr lang="nb-NO" sz="1050" b="0" i="0" u="none" strike="noStrike">
                        <a:solidFill>
                          <a:srgbClr val="000000"/>
                        </a:solidFill>
                        <a:effectLst/>
                        <a:latin typeface="Calibri" panose="020F0502020204030204" pitchFamily="34" charset="0"/>
                      </a:endParaRPr>
                    </a:p>
                  </a:txBody>
                  <a:tcPr marL="3941" marR="3941" marT="3941"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312259827"/>
                  </a:ext>
                </a:extLst>
              </a:tr>
              <a:tr h="114821">
                <a:tc>
                  <a:txBody>
                    <a:bodyPr/>
                    <a:lstStyle/>
                    <a:p>
                      <a:pPr algn="l" fontAlgn="b"/>
                      <a:r>
                        <a:rPr lang="nb-NO" sz="1050" u="none" strike="noStrike">
                          <a:effectLst/>
                        </a:rPr>
                        <a:t>26.07.2023</a:t>
                      </a:r>
                      <a:endParaRPr lang="nb-NO" sz="1050" b="0" i="0" u="none" strike="noStrike">
                        <a:solidFill>
                          <a:srgbClr val="000000"/>
                        </a:solidFill>
                        <a:effectLst/>
                        <a:latin typeface="Calibri" panose="020F0502020204030204" pitchFamily="34" charset="0"/>
                      </a:endParaRPr>
                    </a:p>
                  </a:txBody>
                  <a:tcPr marL="3941" marR="3941" marT="3941"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nb-NO" sz="1050" u="none" strike="noStrike">
                          <a:effectLst/>
                        </a:rPr>
                        <a:t>Overflatetokt</a:t>
                      </a:r>
                      <a:endParaRPr lang="nb-NO" sz="1050" b="0" i="0" u="none" strike="noStrike">
                        <a:solidFill>
                          <a:srgbClr val="000000"/>
                        </a:solidFill>
                        <a:effectLst/>
                        <a:latin typeface="Calibri" panose="020F0502020204030204" pitchFamily="34" charset="0"/>
                      </a:endParaRPr>
                    </a:p>
                  </a:txBody>
                  <a:tcPr marL="3941" marR="3941" marT="3941"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232317575"/>
                  </a:ext>
                </a:extLst>
              </a:tr>
              <a:tr h="114821">
                <a:tc>
                  <a:txBody>
                    <a:bodyPr/>
                    <a:lstStyle/>
                    <a:p>
                      <a:pPr algn="l" fontAlgn="b"/>
                      <a:r>
                        <a:rPr lang="nb-NO" sz="1050" u="none" strike="noStrike">
                          <a:effectLst/>
                        </a:rPr>
                        <a:t>10.08.2023</a:t>
                      </a:r>
                      <a:endParaRPr lang="nb-NO" sz="1050" b="0" i="0" u="none" strike="noStrike">
                        <a:solidFill>
                          <a:srgbClr val="000000"/>
                        </a:solidFill>
                        <a:effectLst/>
                        <a:latin typeface="Calibri" panose="020F0502020204030204" pitchFamily="34" charset="0"/>
                      </a:endParaRPr>
                    </a:p>
                  </a:txBody>
                  <a:tcPr marL="3941" marR="3941" marT="3941"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nb-NO" sz="1050" u="none" strike="noStrike">
                          <a:effectLst/>
                        </a:rPr>
                        <a:t>Hovedtokt</a:t>
                      </a:r>
                      <a:endParaRPr lang="nb-NO" sz="1050" b="0" i="0" u="none" strike="noStrike">
                        <a:solidFill>
                          <a:srgbClr val="000000"/>
                        </a:solidFill>
                        <a:effectLst/>
                        <a:latin typeface="Calibri" panose="020F0502020204030204" pitchFamily="34" charset="0"/>
                      </a:endParaRPr>
                    </a:p>
                  </a:txBody>
                  <a:tcPr marL="3941" marR="3941" marT="3941"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093110094"/>
                  </a:ext>
                </a:extLst>
              </a:tr>
              <a:tr h="114821">
                <a:tc>
                  <a:txBody>
                    <a:bodyPr/>
                    <a:lstStyle/>
                    <a:p>
                      <a:pPr algn="l" fontAlgn="b"/>
                      <a:r>
                        <a:rPr lang="nb-NO" sz="1050" u="none" strike="noStrike">
                          <a:effectLst/>
                        </a:rPr>
                        <a:t>13.08.2023</a:t>
                      </a:r>
                      <a:endParaRPr lang="nb-NO" sz="1050" b="0" i="0" u="none" strike="noStrike">
                        <a:solidFill>
                          <a:srgbClr val="000000"/>
                        </a:solidFill>
                        <a:effectLst/>
                        <a:latin typeface="Calibri" panose="020F0502020204030204" pitchFamily="34" charset="0"/>
                      </a:endParaRPr>
                    </a:p>
                  </a:txBody>
                  <a:tcPr marL="3941" marR="3941" marT="3941"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nb-NO" sz="1050" u="none" strike="noStrike">
                          <a:effectLst/>
                        </a:rPr>
                        <a:t>FerryBox</a:t>
                      </a:r>
                      <a:endParaRPr lang="nb-NO" sz="1050" b="0" i="0" u="none" strike="noStrike">
                        <a:solidFill>
                          <a:srgbClr val="000000"/>
                        </a:solidFill>
                        <a:effectLst/>
                        <a:latin typeface="Calibri" panose="020F0502020204030204" pitchFamily="34" charset="0"/>
                      </a:endParaRPr>
                    </a:p>
                  </a:txBody>
                  <a:tcPr marL="3941" marR="3941" marT="3941"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567476785"/>
                  </a:ext>
                </a:extLst>
              </a:tr>
              <a:tr h="114821">
                <a:tc>
                  <a:txBody>
                    <a:bodyPr/>
                    <a:lstStyle/>
                    <a:p>
                      <a:pPr algn="l" fontAlgn="b"/>
                      <a:r>
                        <a:rPr lang="nb-NO" sz="1050" u="none" strike="noStrike">
                          <a:effectLst/>
                        </a:rPr>
                        <a:t>23.08.2023</a:t>
                      </a:r>
                      <a:endParaRPr lang="nb-NO" sz="1050" b="0" i="0" u="none" strike="noStrike">
                        <a:solidFill>
                          <a:srgbClr val="000000"/>
                        </a:solidFill>
                        <a:effectLst/>
                        <a:latin typeface="Calibri" panose="020F0502020204030204" pitchFamily="34" charset="0"/>
                      </a:endParaRPr>
                    </a:p>
                  </a:txBody>
                  <a:tcPr marL="3941" marR="3941" marT="3941"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nb-NO" sz="1050" u="none" strike="noStrike">
                          <a:effectLst/>
                        </a:rPr>
                        <a:t>FerryBox</a:t>
                      </a:r>
                      <a:endParaRPr lang="nb-NO" sz="1050" b="0" i="0" u="none" strike="noStrike">
                        <a:solidFill>
                          <a:srgbClr val="000000"/>
                        </a:solidFill>
                        <a:effectLst/>
                        <a:latin typeface="Calibri" panose="020F0502020204030204" pitchFamily="34" charset="0"/>
                      </a:endParaRPr>
                    </a:p>
                  </a:txBody>
                  <a:tcPr marL="3941" marR="3941" marT="3941"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54997795"/>
                  </a:ext>
                </a:extLst>
              </a:tr>
              <a:tr h="114821">
                <a:tc>
                  <a:txBody>
                    <a:bodyPr/>
                    <a:lstStyle/>
                    <a:p>
                      <a:pPr algn="l" fontAlgn="b"/>
                      <a:r>
                        <a:rPr lang="nb-NO" sz="1050" u="none" strike="noStrike">
                          <a:effectLst/>
                        </a:rPr>
                        <a:t>29.08.2023</a:t>
                      </a:r>
                      <a:endParaRPr lang="nb-NO" sz="1050" b="0" i="0" u="none" strike="noStrike">
                        <a:solidFill>
                          <a:srgbClr val="000000"/>
                        </a:solidFill>
                        <a:effectLst/>
                        <a:latin typeface="Calibri" panose="020F0502020204030204" pitchFamily="34" charset="0"/>
                      </a:endParaRPr>
                    </a:p>
                  </a:txBody>
                  <a:tcPr marL="3941" marR="3941" marT="3941"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nb-NO" sz="1050" u="none" strike="noStrike">
                          <a:effectLst/>
                        </a:rPr>
                        <a:t>Overflatetokt</a:t>
                      </a:r>
                      <a:endParaRPr lang="nb-NO" sz="1050" b="0" i="0" u="none" strike="noStrike">
                        <a:solidFill>
                          <a:srgbClr val="000000"/>
                        </a:solidFill>
                        <a:effectLst/>
                        <a:latin typeface="Calibri" panose="020F0502020204030204" pitchFamily="34" charset="0"/>
                      </a:endParaRPr>
                    </a:p>
                  </a:txBody>
                  <a:tcPr marL="3941" marR="3941" marT="3941"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58944353"/>
                  </a:ext>
                </a:extLst>
              </a:tr>
              <a:tr h="114821">
                <a:tc>
                  <a:txBody>
                    <a:bodyPr/>
                    <a:lstStyle/>
                    <a:p>
                      <a:pPr algn="l" fontAlgn="b"/>
                      <a:r>
                        <a:rPr lang="nb-NO" sz="1050" u="none" strike="noStrike">
                          <a:effectLst/>
                        </a:rPr>
                        <a:t>04.09.2023</a:t>
                      </a:r>
                      <a:endParaRPr lang="nb-NO" sz="1050" b="0" i="0" u="none" strike="noStrike">
                        <a:solidFill>
                          <a:srgbClr val="000000"/>
                        </a:solidFill>
                        <a:effectLst/>
                        <a:latin typeface="Calibri" panose="020F0502020204030204" pitchFamily="34" charset="0"/>
                      </a:endParaRPr>
                    </a:p>
                  </a:txBody>
                  <a:tcPr marL="3941" marR="3941" marT="3941"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nb-NO" sz="1050" u="none" strike="noStrike">
                          <a:effectLst/>
                        </a:rPr>
                        <a:t>FerryBox</a:t>
                      </a:r>
                      <a:endParaRPr lang="nb-NO" sz="1050" b="0" i="0" u="none" strike="noStrike">
                        <a:solidFill>
                          <a:srgbClr val="000000"/>
                        </a:solidFill>
                        <a:effectLst/>
                        <a:latin typeface="Calibri" panose="020F0502020204030204" pitchFamily="34" charset="0"/>
                      </a:endParaRPr>
                    </a:p>
                  </a:txBody>
                  <a:tcPr marL="3941" marR="3941" marT="3941"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03276892"/>
                  </a:ext>
                </a:extLst>
              </a:tr>
              <a:tr h="114821">
                <a:tc>
                  <a:txBody>
                    <a:bodyPr/>
                    <a:lstStyle/>
                    <a:p>
                      <a:pPr algn="l" fontAlgn="b"/>
                      <a:r>
                        <a:rPr lang="nb-NO" sz="1050" u="none" strike="noStrike">
                          <a:effectLst/>
                        </a:rPr>
                        <a:t>11.09.2023</a:t>
                      </a:r>
                      <a:endParaRPr lang="nb-NO" sz="1050" b="0" i="0" u="none" strike="noStrike">
                        <a:solidFill>
                          <a:srgbClr val="000000"/>
                        </a:solidFill>
                        <a:effectLst/>
                        <a:latin typeface="Calibri" panose="020F0502020204030204" pitchFamily="34" charset="0"/>
                      </a:endParaRPr>
                    </a:p>
                  </a:txBody>
                  <a:tcPr marL="3941" marR="3941" marT="3941"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nb-NO" sz="1050" u="none" strike="noStrike">
                          <a:effectLst/>
                        </a:rPr>
                        <a:t>Overflatetokt</a:t>
                      </a:r>
                      <a:endParaRPr lang="nb-NO" sz="1050" b="0" i="0" u="none" strike="noStrike">
                        <a:solidFill>
                          <a:srgbClr val="000000"/>
                        </a:solidFill>
                        <a:effectLst/>
                        <a:latin typeface="Calibri" panose="020F0502020204030204" pitchFamily="34" charset="0"/>
                      </a:endParaRPr>
                    </a:p>
                  </a:txBody>
                  <a:tcPr marL="3941" marR="3941" marT="3941"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90288500"/>
                  </a:ext>
                </a:extLst>
              </a:tr>
              <a:tr h="114821">
                <a:tc>
                  <a:txBody>
                    <a:bodyPr/>
                    <a:lstStyle/>
                    <a:p>
                      <a:pPr algn="l" fontAlgn="b"/>
                      <a:r>
                        <a:rPr lang="nb-NO" sz="1050" u="none" strike="noStrike">
                          <a:effectLst/>
                        </a:rPr>
                        <a:t>20.09.2023</a:t>
                      </a:r>
                      <a:endParaRPr lang="nb-NO" sz="1050" b="0" i="0" u="none" strike="noStrike">
                        <a:solidFill>
                          <a:srgbClr val="000000"/>
                        </a:solidFill>
                        <a:effectLst/>
                        <a:latin typeface="Calibri" panose="020F0502020204030204" pitchFamily="34" charset="0"/>
                      </a:endParaRPr>
                    </a:p>
                  </a:txBody>
                  <a:tcPr marL="3941" marR="3941" marT="3941"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nb-NO" sz="1050" u="none" strike="noStrike">
                          <a:effectLst/>
                        </a:rPr>
                        <a:t>FerryBox</a:t>
                      </a:r>
                      <a:endParaRPr lang="nb-NO" sz="1050" b="0" i="0" u="none" strike="noStrike">
                        <a:solidFill>
                          <a:srgbClr val="000000"/>
                        </a:solidFill>
                        <a:effectLst/>
                        <a:latin typeface="Calibri" panose="020F0502020204030204" pitchFamily="34" charset="0"/>
                      </a:endParaRPr>
                    </a:p>
                  </a:txBody>
                  <a:tcPr marL="3941" marR="3941" marT="3941"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277476899"/>
                  </a:ext>
                </a:extLst>
              </a:tr>
              <a:tr h="114821">
                <a:tc>
                  <a:txBody>
                    <a:bodyPr/>
                    <a:lstStyle/>
                    <a:p>
                      <a:pPr algn="l" fontAlgn="b"/>
                      <a:r>
                        <a:rPr lang="nb-NO" sz="1050" u="none" strike="noStrike">
                          <a:effectLst/>
                        </a:rPr>
                        <a:t>25.09.2023</a:t>
                      </a:r>
                      <a:endParaRPr lang="nb-NO" sz="1050" b="0" i="0" u="none" strike="noStrike">
                        <a:solidFill>
                          <a:srgbClr val="000000"/>
                        </a:solidFill>
                        <a:effectLst/>
                        <a:latin typeface="Calibri" panose="020F0502020204030204" pitchFamily="34" charset="0"/>
                      </a:endParaRPr>
                    </a:p>
                  </a:txBody>
                  <a:tcPr marL="3941" marR="3941" marT="3941"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nb-NO" sz="1050" u="none" strike="noStrike">
                          <a:effectLst/>
                        </a:rPr>
                        <a:t>Overflatetokt</a:t>
                      </a:r>
                      <a:endParaRPr lang="nb-NO" sz="1050" b="0" i="0" u="none" strike="noStrike">
                        <a:solidFill>
                          <a:srgbClr val="000000"/>
                        </a:solidFill>
                        <a:effectLst/>
                        <a:latin typeface="Calibri" panose="020F0502020204030204" pitchFamily="34" charset="0"/>
                      </a:endParaRPr>
                    </a:p>
                  </a:txBody>
                  <a:tcPr marL="3941" marR="3941" marT="3941"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54235930"/>
                  </a:ext>
                </a:extLst>
              </a:tr>
              <a:tr h="114821">
                <a:tc>
                  <a:txBody>
                    <a:bodyPr/>
                    <a:lstStyle/>
                    <a:p>
                      <a:pPr algn="l" fontAlgn="b"/>
                      <a:r>
                        <a:rPr lang="nb-NO" sz="1050" u="none" strike="noStrike">
                          <a:effectLst/>
                        </a:rPr>
                        <a:t>04.10.2023</a:t>
                      </a:r>
                      <a:endParaRPr lang="nb-NO" sz="1050" b="0" i="0" u="none" strike="noStrike">
                        <a:solidFill>
                          <a:srgbClr val="000000"/>
                        </a:solidFill>
                        <a:effectLst/>
                        <a:latin typeface="Calibri" panose="020F0502020204030204" pitchFamily="34" charset="0"/>
                      </a:endParaRPr>
                    </a:p>
                  </a:txBody>
                  <a:tcPr marL="3941" marR="3941" marT="3941"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nb-NO" sz="1050" u="none" strike="noStrike">
                          <a:effectLst/>
                        </a:rPr>
                        <a:t>FerryBox</a:t>
                      </a:r>
                      <a:endParaRPr lang="nb-NO" sz="1050" b="0" i="0" u="none" strike="noStrike">
                        <a:solidFill>
                          <a:srgbClr val="000000"/>
                        </a:solidFill>
                        <a:effectLst/>
                        <a:latin typeface="Calibri" panose="020F0502020204030204" pitchFamily="34" charset="0"/>
                      </a:endParaRPr>
                    </a:p>
                  </a:txBody>
                  <a:tcPr marL="3941" marR="3941" marT="3941"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558010722"/>
                  </a:ext>
                </a:extLst>
              </a:tr>
              <a:tr h="114821">
                <a:tc>
                  <a:txBody>
                    <a:bodyPr/>
                    <a:lstStyle/>
                    <a:p>
                      <a:pPr algn="l" fontAlgn="b"/>
                      <a:r>
                        <a:rPr lang="nb-NO" sz="1050" u="none" strike="noStrike">
                          <a:effectLst/>
                        </a:rPr>
                        <a:t>23.10.2023</a:t>
                      </a:r>
                      <a:endParaRPr lang="nb-NO" sz="1050" b="0" i="0" u="none" strike="noStrike">
                        <a:solidFill>
                          <a:srgbClr val="000000"/>
                        </a:solidFill>
                        <a:effectLst/>
                        <a:latin typeface="Calibri" panose="020F0502020204030204" pitchFamily="34" charset="0"/>
                      </a:endParaRPr>
                    </a:p>
                  </a:txBody>
                  <a:tcPr marL="3941" marR="3941" marT="3941"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nb-NO" sz="1050" u="none" strike="noStrike">
                          <a:effectLst/>
                        </a:rPr>
                        <a:t>Hovedtokt</a:t>
                      </a:r>
                      <a:endParaRPr lang="nb-NO" sz="1050" b="0" i="0" u="none" strike="noStrike">
                        <a:solidFill>
                          <a:srgbClr val="000000"/>
                        </a:solidFill>
                        <a:effectLst/>
                        <a:latin typeface="Calibri" panose="020F0502020204030204" pitchFamily="34" charset="0"/>
                      </a:endParaRPr>
                    </a:p>
                  </a:txBody>
                  <a:tcPr marL="3941" marR="3941" marT="3941"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725153046"/>
                  </a:ext>
                </a:extLst>
              </a:tr>
              <a:tr h="114821">
                <a:tc>
                  <a:txBody>
                    <a:bodyPr/>
                    <a:lstStyle/>
                    <a:p>
                      <a:pPr algn="l" fontAlgn="b"/>
                      <a:r>
                        <a:rPr lang="nb-NO" sz="1050" u="none" strike="noStrike">
                          <a:effectLst/>
                        </a:rPr>
                        <a:t>30.10.2023</a:t>
                      </a:r>
                      <a:endParaRPr lang="nb-NO" sz="1050" b="0" i="0" u="none" strike="noStrike">
                        <a:solidFill>
                          <a:srgbClr val="000000"/>
                        </a:solidFill>
                        <a:effectLst/>
                        <a:latin typeface="Calibri" panose="020F0502020204030204" pitchFamily="34" charset="0"/>
                      </a:endParaRPr>
                    </a:p>
                  </a:txBody>
                  <a:tcPr marL="3941" marR="3941" marT="3941"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nb-NO" sz="1050" u="none" strike="noStrike">
                          <a:effectLst/>
                        </a:rPr>
                        <a:t>FerryBox</a:t>
                      </a:r>
                      <a:endParaRPr lang="nb-NO" sz="1050" b="0" i="0" u="none" strike="noStrike">
                        <a:solidFill>
                          <a:srgbClr val="000000"/>
                        </a:solidFill>
                        <a:effectLst/>
                        <a:latin typeface="Calibri" panose="020F0502020204030204" pitchFamily="34" charset="0"/>
                      </a:endParaRPr>
                    </a:p>
                  </a:txBody>
                  <a:tcPr marL="3941" marR="3941" marT="3941"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031318856"/>
                  </a:ext>
                </a:extLst>
              </a:tr>
              <a:tr h="114821">
                <a:tc>
                  <a:txBody>
                    <a:bodyPr/>
                    <a:lstStyle/>
                    <a:p>
                      <a:pPr algn="l" fontAlgn="b"/>
                      <a:r>
                        <a:rPr lang="nb-NO" sz="1050" u="none" strike="noStrike">
                          <a:effectLst/>
                        </a:rPr>
                        <a:t>07.11.2023</a:t>
                      </a:r>
                      <a:endParaRPr lang="nb-NO" sz="1050" b="0" i="0" u="none" strike="noStrike">
                        <a:solidFill>
                          <a:srgbClr val="000000"/>
                        </a:solidFill>
                        <a:effectLst/>
                        <a:latin typeface="Calibri" panose="020F0502020204030204" pitchFamily="34" charset="0"/>
                      </a:endParaRPr>
                    </a:p>
                  </a:txBody>
                  <a:tcPr marL="3941" marR="3941" marT="3941"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nb-NO" sz="1050" u="none" strike="noStrike" dirty="0" err="1">
                          <a:effectLst/>
                        </a:rPr>
                        <a:t>FerryBox</a:t>
                      </a:r>
                      <a:endParaRPr lang="nb-NO" sz="1050" b="0" i="0" u="none" strike="noStrike" dirty="0">
                        <a:solidFill>
                          <a:srgbClr val="000000"/>
                        </a:solidFill>
                        <a:effectLst/>
                        <a:latin typeface="Calibri" panose="020F0502020204030204" pitchFamily="34" charset="0"/>
                      </a:endParaRPr>
                    </a:p>
                  </a:txBody>
                  <a:tcPr marL="3941" marR="3941" marT="3941"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349385675"/>
                  </a:ext>
                </a:extLst>
              </a:tr>
              <a:tr h="114821">
                <a:tc>
                  <a:txBody>
                    <a:bodyPr/>
                    <a:lstStyle/>
                    <a:p>
                      <a:pPr algn="l" fontAlgn="b"/>
                      <a:r>
                        <a:rPr lang="nb-NO" sz="1050" u="none" strike="noStrike">
                          <a:effectLst/>
                        </a:rPr>
                        <a:t>21.11.2023</a:t>
                      </a:r>
                      <a:endParaRPr lang="nb-NO" sz="1050" b="0" i="0" u="none" strike="noStrike">
                        <a:solidFill>
                          <a:srgbClr val="000000"/>
                        </a:solidFill>
                        <a:effectLst/>
                        <a:latin typeface="Calibri" panose="020F0502020204030204" pitchFamily="34" charset="0"/>
                      </a:endParaRPr>
                    </a:p>
                  </a:txBody>
                  <a:tcPr marL="3941" marR="3941" marT="3941"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nb-NO" sz="1050" u="none" strike="noStrike">
                          <a:effectLst/>
                        </a:rPr>
                        <a:t>Overflatetokt</a:t>
                      </a:r>
                      <a:endParaRPr lang="nb-NO" sz="1050" b="0" i="0" u="none" strike="noStrike">
                        <a:solidFill>
                          <a:srgbClr val="000000"/>
                        </a:solidFill>
                        <a:effectLst/>
                        <a:latin typeface="Calibri" panose="020F0502020204030204" pitchFamily="34" charset="0"/>
                      </a:endParaRPr>
                    </a:p>
                  </a:txBody>
                  <a:tcPr marL="3941" marR="3941" marT="3941"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87548943"/>
                  </a:ext>
                </a:extLst>
              </a:tr>
              <a:tr h="114821">
                <a:tc>
                  <a:txBody>
                    <a:bodyPr/>
                    <a:lstStyle/>
                    <a:p>
                      <a:pPr algn="l" fontAlgn="b"/>
                      <a:r>
                        <a:rPr lang="nb-NO" sz="1050" u="none" strike="noStrike">
                          <a:effectLst/>
                        </a:rPr>
                        <a:t>29.11.2023</a:t>
                      </a:r>
                      <a:endParaRPr lang="nb-NO" sz="1050" b="0" i="0" u="none" strike="noStrike">
                        <a:solidFill>
                          <a:srgbClr val="000000"/>
                        </a:solidFill>
                        <a:effectLst/>
                        <a:latin typeface="Calibri" panose="020F0502020204030204" pitchFamily="34" charset="0"/>
                      </a:endParaRPr>
                    </a:p>
                  </a:txBody>
                  <a:tcPr marL="3941" marR="3941" marT="3941"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nb-NO" sz="1050" u="none" strike="noStrike">
                          <a:effectLst/>
                        </a:rPr>
                        <a:t>FerryBox</a:t>
                      </a:r>
                      <a:endParaRPr lang="nb-NO" sz="1050" b="0" i="0" u="none" strike="noStrike">
                        <a:solidFill>
                          <a:srgbClr val="000000"/>
                        </a:solidFill>
                        <a:effectLst/>
                        <a:latin typeface="Calibri" panose="020F0502020204030204" pitchFamily="34" charset="0"/>
                      </a:endParaRPr>
                    </a:p>
                  </a:txBody>
                  <a:tcPr marL="3941" marR="3941" marT="3941"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89325173"/>
                  </a:ext>
                </a:extLst>
              </a:tr>
              <a:tr h="114821">
                <a:tc>
                  <a:txBody>
                    <a:bodyPr/>
                    <a:lstStyle/>
                    <a:p>
                      <a:pPr algn="l" fontAlgn="b"/>
                      <a:r>
                        <a:rPr lang="nb-NO" sz="1050" u="none" strike="noStrike">
                          <a:effectLst/>
                        </a:rPr>
                        <a:t>07.12.2023</a:t>
                      </a:r>
                      <a:endParaRPr lang="nb-NO" sz="1050" b="0" i="0" u="none" strike="noStrike">
                        <a:solidFill>
                          <a:srgbClr val="000000"/>
                        </a:solidFill>
                        <a:effectLst/>
                        <a:latin typeface="Calibri" panose="020F0502020204030204" pitchFamily="34" charset="0"/>
                      </a:endParaRPr>
                    </a:p>
                  </a:txBody>
                  <a:tcPr marL="3941" marR="3941" marT="3941"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nb-NO" sz="1050" u="none" strike="noStrike" dirty="0" err="1">
                          <a:effectLst/>
                        </a:rPr>
                        <a:t>FerryBox</a:t>
                      </a:r>
                      <a:endParaRPr lang="nb-NO" sz="1050" b="0" i="0" u="none" strike="noStrike" dirty="0">
                        <a:solidFill>
                          <a:srgbClr val="000000"/>
                        </a:solidFill>
                        <a:effectLst/>
                        <a:latin typeface="Calibri" panose="020F0502020204030204" pitchFamily="34" charset="0"/>
                      </a:endParaRPr>
                    </a:p>
                  </a:txBody>
                  <a:tcPr marL="3941" marR="3941" marT="3941"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889125293"/>
                  </a:ext>
                </a:extLst>
              </a:tr>
              <a:tr h="114821">
                <a:tc>
                  <a:txBody>
                    <a:bodyPr/>
                    <a:lstStyle/>
                    <a:p>
                      <a:pPr algn="l" fontAlgn="b"/>
                      <a:r>
                        <a:rPr lang="nb-NO" sz="1050" u="none" strike="noStrike">
                          <a:effectLst/>
                        </a:rPr>
                        <a:t>14.12.2023</a:t>
                      </a:r>
                      <a:endParaRPr lang="nb-NO" sz="1050" b="0" i="0" u="none" strike="noStrike">
                        <a:solidFill>
                          <a:srgbClr val="000000"/>
                        </a:solidFill>
                        <a:effectLst/>
                        <a:latin typeface="Calibri" panose="020F0502020204030204" pitchFamily="34" charset="0"/>
                      </a:endParaRPr>
                    </a:p>
                  </a:txBody>
                  <a:tcPr marL="3941" marR="3941" marT="3941"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nb-NO" sz="1050" u="none" strike="noStrike" dirty="0">
                          <a:effectLst/>
                        </a:rPr>
                        <a:t>Kombitokt</a:t>
                      </a:r>
                      <a:endParaRPr lang="nb-NO" sz="1050" b="0" i="0" u="none" strike="noStrike" dirty="0">
                        <a:solidFill>
                          <a:srgbClr val="000000"/>
                        </a:solidFill>
                        <a:effectLst/>
                        <a:latin typeface="Calibri" panose="020F0502020204030204" pitchFamily="34" charset="0"/>
                      </a:endParaRPr>
                    </a:p>
                  </a:txBody>
                  <a:tcPr marL="3941" marR="3941" marT="3941"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07242040"/>
                  </a:ext>
                </a:extLst>
              </a:tr>
            </a:tbl>
          </a:graphicData>
        </a:graphic>
      </p:graphicFrame>
      <p:sp>
        <p:nvSpPr>
          <p:cNvPr id="11" name="TextBox 10">
            <a:extLst>
              <a:ext uri="{FF2B5EF4-FFF2-40B4-BE49-F238E27FC236}">
                <a16:creationId xmlns:a16="http://schemas.microsoft.com/office/drawing/2014/main" id="{1A33EE95-8A6D-76F2-FD31-75C042BA2D9F}"/>
              </a:ext>
            </a:extLst>
          </p:cNvPr>
          <p:cNvSpPr txBox="1"/>
          <p:nvPr/>
        </p:nvSpPr>
        <p:spPr>
          <a:xfrm>
            <a:off x="1092200" y="1663700"/>
            <a:ext cx="4718014" cy="646331"/>
          </a:xfrm>
          <a:prstGeom prst="rect">
            <a:avLst/>
          </a:prstGeom>
          <a:noFill/>
        </p:spPr>
        <p:txBody>
          <a:bodyPr wrap="square" rtlCol="0">
            <a:spAutoFit/>
          </a:bodyPr>
          <a:lstStyle/>
          <a:p>
            <a:r>
              <a:rPr lang="en-US" sz="1800" dirty="0">
                <a:solidFill>
                  <a:schemeClr val="accent1"/>
                </a:solidFill>
              </a:rPr>
              <a:t>med </a:t>
            </a:r>
            <a:r>
              <a:rPr lang="en-US" sz="1800" dirty="0" err="1">
                <a:solidFill>
                  <a:schemeClr val="accent1"/>
                </a:solidFill>
              </a:rPr>
              <a:t>UiOs</a:t>
            </a:r>
            <a:r>
              <a:rPr lang="en-US" sz="1800" dirty="0">
                <a:solidFill>
                  <a:schemeClr val="accent1"/>
                </a:solidFill>
              </a:rPr>
              <a:t> FF Trygve Braarud</a:t>
            </a:r>
            <a:br>
              <a:rPr lang="en-US" sz="1800" dirty="0">
                <a:solidFill>
                  <a:schemeClr val="accent1"/>
                </a:solidFill>
              </a:rPr>
            </a:br>
            <a:r>
              <a:rPr lang="en-US" sz="1800" dirty="0" err="1">
                <a:solidFill>
                  <a:schemeClr val="accent1"/>
                </a:solidFill>
              </a:rPr>
              <a:t>og</a:t>
            </a:r>
            <a:r>
              <a:rPr lang="en-US" sz="1800" dirty="0">
                <a:solidFill>
                  <a:schemeClr val="accent1"/>
                </a:solidFill>
              </a:rPr>
              <a:t> </a:t>
            </a:r>
            <a:r>
              <a:rPr lang="en-US" sz="1800" dirty="0" err="1">
                <a:solidFill>
                  <a:schemeClr val="accent1"/>
                </a:solidFill>
              </a:rPr>
              <a:t>FerryBox</a:t>
            </a:r>
            <a:r>
              <a:rPr lang="en-US" sz="1800" dirty="0">
                <a:solidFill>
                  <a:schemeClr val="accent1"/>
                </a:solidFill>
              </a:rPr>
              <a:t> om bord MS Color Fantasy</a:t>
            </a:r>
          </a:p>
        </p:txBody>
      </p:sp>
    </p:spTree>
    <p:extLst>
      <p:ext uri="{BB962C8B-B14F-4D97-AF65-F5344CB8AC3E}">
        <p14:creationId xmlns:p14="http://schemas.microsoft.com/office/powerpoint/2010/main" val="179674111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4C490CF4-2F70-2775-051F-30D0476D78BA}"/>
              </a:ext>
            </a:extLst>
          </p:cNvPr>
          <p:cNvSpPr>
            <a:spLocks noGrp="1"/>
          </p:cNvSpPr>
          <p:nvPr>
            <p:ph type="title"/>
          </p:nvPr>
        </p:nvSpPr>
        <p:spPr>
          <a:xfrm>
            <a:off x="1130338" y="1559064"/>
            <a:ext cx="9920101" cy="803409"/>
          </a:xfrm>
        </p:spPr>
        <p:txBody>
          <a:bodyPr/>
          <a:lstStyle/>
          <a:p>
            <a:r>
              <a:rPr lang="en-US" dirty="0" err="1"/>
              <a:t>Planteplankton</a:t>
            </a:r>
            <a:r>
              <a:rPr lang="en-US" dirty="0"/>
              <a:t> – </a:t>
            </a:r>
            <a:r>
              <a:rPr lang="en-US" dirty="0" err="1"/>
              <a:t>klorofyll</a:t>
            </a:r>
            <a:r>
              <a:rPr lang="en-US" dirty="0"/>
              <a:t>-a</a:t>
            </a:r>
          </a:p>
        </p:txBody>
      </p:sp>
      <p:sp>
        <p:nvSpPr>
          <p:cNvPr id="15" name="Footer Placeholder 2">
            <a:extLst>
              <a:ext uri="{FF2B5EF4-FFF2-40B4-BE49-F238E27FC236}">
                <a16:creationId xmlns:a16="http://schemas.microsoft.com/office/drawing/2014/main" id="{A72B7E14-2075-0941-15DE-2D6BC2ACFA91}"/>
              </a:ext>
            </a:extLst>
          </p:cNvPr>
          <p:cNvSpPr>
            <a:spLocks noGrp="1"/>
          </p:cNvSpPr>
          <p:nvPr>
            <p:ph type="ftr" sz="quarter" idx="11"/>
          </p:nvPr>
        </p:nvSpPr>
        <p:spPr>
          <a:xfrm>
            <a:off x="444033" y="455856"/>
            <a:ext cx="3728461" cy="179387"/>
          </a:xfrm>
        </p:spPr>
        <p:txBody>
          <a:bodyPr/>
          <a:lstStyle/>
          <a:p>
            <a:endParaRPr lang="nb-NO"/>
          </a:p>
        </p:txBody>
      </p:sp>
      <p:pic>
        <p:nvPicPr>
          <p:cNvPr id="8" name="Picture Placeholder 7">
            <a:extLst>
              <a:ext uri="{FF2B5EF4-FFF2-40B4-BE49-F238E27FC236}">
                <a16:creationId xmlns:a16="http://schemas.microsoft.com/office/drawing/2014/main" id="{51BD41B2-12E9-2B43-4FE0-5F8BE691ED8D}"/>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rcRect l="409" r="409"/>
          <a:stretch/>
        </p:blipFill>
        <p:spPr>
          <a:xfrm>
            <a:off x="169077" y="2097741"/>
            <a:ext cx="11794340" cy="3902092"/>
          </a:xfrm>
          <a:noFill/>
        </p:spPr>
      </p:pic>
      <p:cxnSp>
        <p:nvCxnSpPr>
          <p:cNvPr id="2" name="Straight Arrow Connector 1">
            <a:extLst>
              <a:ext uri="{FF2B5EF4-FFF2-40B4-BE49-F238E27FC236}">
                <a16:creationId xmlns:a16="http://schemas.microsoft.com/office/drawing/2014/main" id="{F68E84DC-6A1E-0ACB-9A18-04C72CC2BD07}"/>
              </a:ext>
            </a:extLst>
          </p:cNvPr>
          <p:cNvCxnSpPr>
            <a:cxnSpLocks/>
          </p:cNvCxnSpPr>
          <p:nvPr/>
        </p:nvCxnSpPr>
        <p:spPr>
          <a:xfrm flipH="1">
            <a:off x="3468054" y="1348323"/>
            <a:ext cx="1354474" cy="1672783"/>
          </a:xfrm>
          <a:prstGeom prst="straightConnector1">
            <a:avLst/>
          </a:prstGeom>
          <a:ln w="38100">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587ED5F8-226B-05B4-2803-08334C9FEDA8}"/>
              </a:ext>
            </a:extLst>
          </p:cNvPr>
          <p:cNvSpPr txBox="1"/>
          <p:nvPr/>
        </p:nvSpPr>
        <p:spPr>
          <a:xfrm>
            <a:off x="4508763" y="635243"/>
            <a:ext cx="1846730" cy="707886"/>
          </a:xfrm>
          <a:prstGeom prst="rect">
            <a:avLst/>
          </a:prstGeom>
          <a:noFill/>
          <a:ln>
            <a:noFill/>
          </a:ln>
        </p:spPr>
        <p:txBody>
          <a:bodyPr wrap="square" rtlCol="0">
            <a:spAutoFit/>
          </a:bodyPr>
          <a:lstStyle/>
          <a:p>
            <a:r>
              <a:rPr lang="nb-NO" sz="2000" dirty="0">
                <a:solidFill>
                  <a:schemeClr val="tx2"/>
                </a:solidFill>
              </a:rPr>
              <a:t>Vår-oppblomstring</a:t>
            </a:r>
          </a:p>
        </p:txBody>
      </p:sp>
      <p:cxnSp>
        <p:nvCxnSpPr>
          <p:cNvPr id="7" name="Straight Arrow Connector 6">
            <a:extLst>
              <a:ext uri="{FF2B5EF4-FFF2-40B4-BE49-F238E27FC236}">
                <a16:creationId xmlns:a16="http://schemas.microsoft.com/office/drawing/2014/main" id="{1A887D38-566D-7659-6131-3D3F46C8E243}"/>
              </a:ext>
            </a:extLst>
          </p:cNvPr>
          <p:cNvCxnSpPr>
            <a:cxnSpLocks/>
          </p:cNvCxnSpPr>
          <p:nvPr/>
        </p:nvCxnSpPr>
        <p:spPr>
          <a:xfrm>
            <a:off x="9482946" y="1808420"/>
            <a:ext cx="98611" cy="1022771"/>
          </a:xfrm>
          <a:prstGeom prst="straightConnector1">
            <a:avLst/>
          </a:prstGeom>
          <a:ln w="38100">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6C56EE7C-CCFA-413A-2BA8-30338BC3B3A1}"/>
              </a:ext>
            </a:extLst>
          </p:cNvPr>
          <p:cNvSpPr txBox="1"/>
          <p:nvPr/>
        </p:nvSpPr>
        <p:spPr>
          <a:xfrm>
            <a:off x="8658191" y="997810"/>
            <a:ext cx="2045667" cy="707886"/>
          </a:xfrm>
          <a:prstGeom prst="rect">
            <a:avLst/>
          </a:prstGeom>
          <a:noFill/>
          <a:ln>
            <a:noFill/>
          </a:ln>
        </p:spPr>
        <p:txBody>
          <a:bodyPr wrap="square" rtlCol="0">
            <a:spAutoFit/>
          </a:bodyPr>
          <a:lstStyle/>
          <a:p>
            <a:r>
              <a:rPr lang="nb-NO" sz="2000" dirty="0">
                <a:solidFill>
                  <a:schemeClr val="tx2"/>
                </a:solidFill>
              </a:rPr>
              <a:t>Anløp til nye oppblomstringer</a:t>
            </a:r>
          </a:p>
        </p:txBody>
      </p:sp>
      <p:cxnSp>
        <p:nvCxnSpPr>
          <p:cNvPr id="14" name="Straight Arrow Connector 13">
            <a:extLst>
              <a:ext uri="{FF2B5EF4-FFF2-40B4-BE49-F238E27FC236}">
                <a16:creationId xmlns:a16="http://schemas.microsoft.com/office/drawing/2014/main" id="{73A450FC-40B9-1D57-4233-C80830D33E20}"/>
              </a:ext>
            </a:extLst>
          </p:cNvPr>
          <p:cNvCxnSpPr>
            <a:cxnSpLocks/>
          </p:cNvCxnSpPr>
          <p:nvPr/>
        </p:nvCxnSpPr>
        <p:spPr>
          <a:xfrm flipH="1">
            <a:off x="10623951" y="1112222"/>
            <a:ext cx="523200" cy="1326178"/>
          </a:xfrm>
          <a:prstGeom prst="straightConnector1">
            <a:avLst/>
          </a:prstGeom>
          <a:ln w="38100">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7B8E859F-4F90-B8FF-1E0E-0B325F6D59AA}"/>
              </a:ext>
            </a:extLst>
          </p:cNvPr>
          <p:cNvSpPr txBox="1"/>
          <p:nvPr/>
        </p:nvSpPr>
        <p:spPr>
          <a:xfrm>
            <a:off x="10463343" y="292958"/>
            <a:ext cx="1846730" cy="707886"/>
          </a:xfrm>
          <a:prstGeom prst="rect">
            <a:avLst/>
          </a:prstGeom>
          <a:noFill/>
          <a:ln>
            <a:noFill/>
          </a:ln>
        </p:spPr>
        <p:txBody>
          <a:bodyPr wrap="square" rtlCol="0">
            <a:spAutoFit/>
          </a:bodyPr>
          <a:lstStyle/>
          <a:p>
            <a:r>
              <a:rPr lang="nb-NO" sz="2000" dirty="0">
                <a:solidFill>
                  <a:schemeClr val="tx2"/>
                </a:solidFill>
              </a:rPr>
              <a:t>Ny oppblomstring</a:t>
            </a:r>
          </a:p>
        </p:txBody>
      </p:sp>
      <p:cxnSp>
        <p:nvCxnSpPr>
          <p:cNvPr id="19" name="Straight Arrow Connector 18">
            <a:extLst>
              <a:ext uri="{FF2B5EF4-FFF2-40B4-BE49-F238E27FC236}">
                <a16:creationId xmlns:a16="http://schemas.microsoft.com/office/drawing/2014/main" id="{EB00E653-E7E1-322B-10B0-1A653A430372}"/>
              </a:ext>
            </a:extLst>
          </p:cNvPr>
          <p:cNvCxnSpPr>
            <a:cxnSpLocks/>
          </p:cNvCxnSpPr>
          <p:nvPr/>
        </p:nvCxnSpPr>
        <p:spPr>
          <a:xfrm flipH="1">
            <a:off x="6138254" y="1117416"/>
            <a:ext cx="609125" cy="1903690"/>
          </a:xfrm>
          <a:prstGeom prst="straightConnector1">
            <a:avLst/>
          </a:prstGeom>
          <a:ln w="38100">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B36EBD92-D123-4573-D2B4-B0D929C55BA3}"/>
              </a:ext>
            </a:extLst>
          </p:cNvPr>
          <p:cNvSpPr txBox="1"/>
          <p:nvPr/>
        </p:nvSpPr>
        <p:spPr>
          <a:xfrm>
            <a:off x="6433614" y="404336"/>
            <a:ext cx="1846730" cy="707886"/>
          </a:xfrm>
          <a:prstGeom prst="rect">
            <a:avLst/>
          </a:prstGeom>
          <a:noFill/>
          <a:ln>
            <a:noFill/>
          </a:ln>
        </p:spPr>
        <p:txBody>
          <a:bodyPr wrap="square" rtlCol="0">
            <a:spAutoFit/>
          </a:bodyPr>
          <a:lstStyle/>
          <a:p>
            <a:r>
              <a:rPr lang="nb-NO" sz="2000" dirty="0">
                <a:solidFill>
                  <a:schemeClr val="tx2"/>
                </a:solidFill>
              </a:rPr>
              <a:t>Sommer-oppblomstring</a:t>
            </a:r>
          </a:p>
        </p:txBody>
      </p:sp>
    </p:spTree>
    <p:extLst>
      <p:ext uri="{BB962C8B-B14F-4D97-AF65-F5344CB8AC3E}">
        <p14:creationId xmlns:p14="http://schemas.microsoft.com/office/powerpoint/2010/main" val="1089203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P spid="16" grpId="0"/>
      <p:bldP spid="2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13EF7F56-7C8A-5F67-81FB-661A0E111F49}"/>
              </a:ext>
            </a:extLst>
          </p:cNvPr>
          <p:cNvSpPr>
            <a:spLocks noGrp="1"/>
          </p:cNvSpPr>
          <p:nvPr>
            <p:ph type="ftr" sz="quarter" idx="11"/>
          </p:nvPr>
        </p:nvSpPr>
        <p:spPr/>
        <p:txBody>
          <a:bodyPr/>
          <a:lstStyle/>
          <a:p>
            <a:endParaRPr lang="nb-NO" dirty="0"/>
          </a:p>
        </p:txBody>
      </p:sp>
      <p:pic>
        <p:nvPicPr>
          <p:cNvPr id="5" name="Content Placeholder 13" descr="A graph of different colored lines&#10;&#10;Description automatically generated">
            <a:extLst>
              <a:ext uri="{FF2B5EF4-FFF2-40B4-BE49-F238E27FC236}">
                <a16:creationId xmlns:a16="http://schemas.microsoft.com/office/drawing/2014/main" id="{5DAB7BC3-13E6-C596-6413-E4B60317E107}"/>
              </a:ext>
            </a:extLst>
          </p:cNvPr>
          <p:cNvPicPr>
            <a:picLocks noGrp="1" noChangeAspect="1"/>
          </p:cNvPicPr>
          <p:nvPr>
            <p:ph type="pic" sz="quarter" idx="12"/>
          </p:nvPr>
        </p:nvPicPr>
        <p:blipFill rotWithShape="1">
          <a:blip r:embed="rId2">
            <a:extLst>
              <a:ext uri="{28A0092B-C50C-407E-A947-70E740481C1C}">
                <a14:useLocalDpi xmlns:a14="http://schemas.microsoft.com/office/drawing/2010/main" val="0"/>
              </a:ext>
            </a:extLst>
          </a:blip>
          <a:srcRect t="-12" b="-210"/>
          <a:stretch/>
        </p:blipFill>
        <p:spPr>
          <a:xfrm>
            <a:off x="4957763" y="215900"/>
            <a:ext cx="6786562" cy="6451600"/>
          </a:xfrm>
        </p:spPr>
      </p:pic>
      <p:sp>
        <p:nvSpPr>
          <p:cNvPr id="6" name="Title 1">
            <a:extLst>
              <a:ext uri="{FF2B5EF4-FFF2-40B4-BE49-F238E27FC236}">
                <a16:creationId xmlns:a16="http://schemas.microsoft.com/office/drawing/2014/main" id="{51DE2BE0-93E3-1D43-3236-32CE9B81D277}"/>
              </a:ext>
            </a:extLst>
          </p:cNvPr>
          <p:cNvSpPr txBox="1">
            <a:spLocks/>
          </p:cNvSpPr>
          <p:nvPr/>
        </p:nvSpPr>
        <p:spPr>
          <a:xfrm>
            <a:off x="571538" y="1101933"/>
            <a:ext cx="3936962" cy="676067"/>
          </a:xfrm>
          <a:prstGeom prst="rect">
            <a:avLst/>
          </a:prstGeom>
        </p:spPr>
        <p:txBody>
          <a:bodyPr/>
          <a:lstStyle>
            <a:lvl1pPr algn="l" defTabSz="914446" rtl="0" eaLnBrk="1" latinLnBrk="0" hangingPunct="1">
              <a:lnSpc>
                <a:spcPct val="90000"/>
              </a:lnSpc>
              <a:spcBef>
                <a:spcPct val="0"/>
              </a:spcBef>
              <a:buNone/>
              <a:defRPr sz="3001" kern="1200">
                <a:solidFill>
                  <a:schemeClr val="tx2"/>
                </a:solidFill>
                <a:latin typeface="+mj-lt"/>
                <a:ea typeface="+mj-ea"/>
                <a:cs typeface="+mj-cs"/>
              </a:defRPr>
            </a:lvl1pPr>
          </a:lstStyle>
          <a:p>
            <a:r>
              <a:rPr lang="en-US" dirty="0" err="1"/>
              <a:t>Klorofyll</a:t>
            </a:r>
            <a:r>
              <a:rPr lang="en-US" dirty="0"/>
              <a:t> a 2023</a:t>
            </a:r>
          </a:p>
        </p:txBody>
      </p:sp>
      <p:pic>
        <p:nvPicPr>
          <p:cNvPr id="10" name="Picture 9">
            <a:extLst>
              <a:ext uri="{FF2B5EF4-FFF2-40B4-BE49-F238E27FC236}">
                <a16:creationId xmlns:a16="http://schemas.microsoft.com/office/drawing/2014/main" id="{C3D8A201-5E19-1DF8-A391-FDF27BFAC94C}"/>
              </a:ext>
            </a:extLst>
          </p:cNvPr>
          <p:cNvPicPr>
            <a:picLocks noChangeAspect="1"/>
          </p:cNvPicPr>
          <p:nvPr/>
        </p:nvPicPr>
        <p:blipFill rotWithShape="1">
          <a:blip r:embed="rId3"/>
          <a:srcRect r="6475"/>
          <a:stretch/>
        </p:blipFill>
        <p:spPr>
          <a:xfrm>
            <a:off x="-160698" y="3534766"/>
            <a:ext cx="5254229" cy="2396337"/>
          </a:xfrm>
          <a:prstGeom prst="rect">
            <a:avLst/>
          </a:prstGeom>
        </p:spPr>
      </p:pic>
      <p:sp>
        <p:nvSpPr>
          <p:cNvPr id="3" name="Content Placeholder 2">
            <a:extLst>
              <a:ext uri="{FF2B5EF4-FFF2-40B4-BE49-F238E27FC236}">
                <a16:creationId xmlns:a16="http://schemas.microsoft.com/office/drawing/2014/main" id="{80D66CB9-FE9A-8D19-61D6-28AE64EC74F4}"/>
              </a:ext>
            </a:extLst>
          </p:cNvPr>
          <p:cNvSpPr>
            <a:spLocks noGrp="1"/>
          </p:cNvSpPr>
          <p:nvPr>
            <p:ph sz="half" idx="2"/>
          </p:nvPr>
        </p:nvSpPr>
        <p:spPr>
          <a:xfrm>
            <a:off x="1130338" y="1203297"/>
            <a:ext cx="4052055" cy="4662938"/>
          </a:xfrm>
        </p:spPr>
        <p:txBody>
          <a:bodyPr/>
          <a:lstStyle/>
          <a:p>
            <a:pPr marL="0" indent="0">
              <a:buNone/>
            </a:pPr>
            <a:endParaRPr lang="en-US" dirty="0"/>
          </a:p>
          <a:p>
            <a:pPr marL="0" indent="0">
              <a:buNone/>
            </a:pPr>
            <a:endParaRPr lang="en-US" dirty="0"/>
          </a:p>
          <a:p>
            <a:pPr marL="0" indent="0">
              <a:buNone/>
            </a:pPr>
            <a:r>
              <a:rPr lang="en-US" dirty="0" err="1"/>
              <a:t>Svært</a:t>
            </a:r>
            <a:r>
              <a:rPr lang="en-US" dirty="0"/>
              <a:t> </a:t>
            </a:r>
            <a:r>
              <a:rPr lang="en-US" dirty="0" err="1"/>
              <a:t>mye</a:t>
            </a:r>
            <a:r>
              <a:rPr lang="en-US" dirty="0"/>
              <a:t> </a:t>
            </a:r>
            <a:r>
              <a:rPr lang="en-US" dirty="0" err="1"/>
              <a:t>alger</a:t>
            </a:r>
            <a:r>
              <a:rPr lang="en-US" dirty="0"/>
              <a:t> </a:t>
            </a:r>
            <a:r>
              <a:rPr lang="en-US" dirty="0" err="1"/>
              <a:t>i</a:t>
            </a:r>
            <a:r>
              <a:rPr lang="en-US" dirty="0"/>
              <a:t> 2023, med </a:t>
            </a:r>
            <a:r>
              <a:rPr lang="en-US" dirty="0" err="1"/>
              <a:t>kraftig</a:t>
            </a:r>
            <a:r>
              <a:rPr lang="en-US" dirty="0"/>
              <a:t> </a:t>
            </a:r>
            <a:r>
              <a:rPr lang="en-US" dirty="0" err="1"/>
              <a:t>vår</a:t>
            </a:r>
            <a:r>
              <a:rPr lang="en-US" dirty="0"/>
              <a:t>- </a:t>
            </a:r>
            <a:r>
              <a:rPr lang="en-US" dirty="0" err="1"/>
              <a:t>og</a:t>
            </a:r>
            <a:r>
              <a:rPr lang="en-US" dirty="0"/>
              <a:t> </a:t>
            </a:r>
            <a:r>
              <a:rPr lang="en-US" dirty="0" err="1"/>
              <a:t>høstoppblomstring</a:t>
            </a:r>
            <a:r>
              <a:rPr lang="en-US" dirty="0"/>
              <a:t>.</a:t>
            </a:r>
          </a:p>
          <a:p>
            <a:pPr marL="0" indent="0">
              <a:buNone/>
            </a:pPr>
            <a:endParaRPr lang="en-US" dirty="0"/>
          </a:p>
          <a:p>
            <a:pPr marL="0" indent="0">
              <a:buNone/>
            </a:pPr>
            <a:r>
              <a:rPr lang="en-US" dirty="0"/>
              <a:t>Bn – </a:t>
            </a:r>
            <a:r>
              <a:rPr lang="en-US" dirty="0" err="1"/>
              <a:t>Lysakerfjorden</a:t>
            </a:r>
            <a:endParaRPr lang="en-US" dirty="0"/>
          </a:p>
          <a:p>
            <a:pPr marL="0" indent="0">
              <a:buNone/>
            </a:pPr>
            <a:r>
              <a:rPr lang="en-US" dirty="0"/>
              <a:t>Dk1 – </a:t>
            </a:r>
            <a:r>
              <a:rPr lang="en-US" dirty="0" err="1"/>
              <a:t>Steilene</a:t>
            </a:r>
            <a:r>
              <a:rPr lang="en-US" dirty="0"/>
              <a:t> (</a:t>
            </a:r>
            <a:r>
              <a:rPr lang="en-US" dirty="0" err="1"/>
              <a:t>fra</a:t>
            </a:r>
            <a:r>
              <a:rPr lang="en-US" dirty="0"/>
              <a:t> </a:t>
            </a:r>
            <a:r>
              <a:rPr lang="en-US" dirty="0" err="1"/>
              <a:t>FerryBox</a:t>
            </a:r>
            <a:r>
              <a:rPr lang="en-US" dirty="0"/>
              <a:t> </a:t>
            </a:r>
            <a:r>
              <a:rPr lang="en-US" dirty="0" err="1"/>
              <a:t>og</a:t>
            </a:r>
            <a:r>
              <a:rPr lang="en-US" dirty="0"/>
              <a:t> </a:t>
            </a:r>
            <a:r>
              <a:rPr lang="en-US" dirty="0" err="1"/>
              <a:t>hovedprogrammet</a:t>
            </a:r>
            <a:r>
              <a:rPr lang="en-US" dirty="0"/>
              <a:t>)</a:t>
            </a:r>
          </a:p>
          <a:p>
            <a:pPr marL="0" indent="0">
              <a:buNone/>
            </a:pPr>
            <a:r>
              <a:rPr lang="en-US" dirty="0"/>
              <a:t>Fl1 – </a:t>
            </a:r>
            <a:r>
              <a:rPr lang="en-US" dirty="0" err="1"/>
              <a:t>Spro</a:t>
            </a:r>
            <a:r>
              <a:rPr lang="en-US" dirty="0"/>
              <a:t> </a:t>
            </a:r>
          </a:p>
          <a:p>
            <a:pPr marL="0" indent="0">
              <a:buNone/>
            </a:pPr>
            <a:endParaRPr lang="en-US" dirty="0"/>
          </a:p>
        </p:txBody>
      </p:sp>
    </p:spTree>
    <p:extLst>
      <p:ext uri="{BB962C8B-B14F-4D97-AF65-F5344CB8AC3E}">
        <p14:creationId xmlns:p14="http://schemas.microsoft.com/office/powerpoint/2010/main" val="386717517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13EF7F56-7C8A-5F67-81FB-661A0E111F49}"/>
              </a:ext>
            </a:extLst>
          </p:cNvPr>
          <p:cNvSpPr>
            <a:spLocks noGrp="1"/>
          </p:cNvSpPr>
          <p:nvPr>
            <p:ph type="ftr" sz="quarter" idx="11"/>
          </p:nvPr>
        </p:nvSpPr>
        <p:spPr/>
        <p:txBody>
          <a:bodyPr/>
          <a:lstStyle/>
          <a:p>
            <a:endParaRPr lang="nb-NO" dirty="0"/>
          </a:p>
        </p:txBody>
      </p:sp>
      <p:pic>
        <p:nvPicPr>
          <p:cNvPr id="5" name="Content Placeholder 13" descr="A graph of different colored lines&#10;&#10;Description automatically generated">
            <a:extLst>
              <a:ext uri="{FF2B5EF4-FFF2-40B4-BE49-F238E27FC236}">
                <a16:creationId xmlns:a16="http://schemas.microsoft.com/office/drawing/2014/main" id="{5DAB7BC3-13E6-C596-6413-E4B60317E107}"/>
              </a:ext>
            </a:extLst>
          </p:cNvPr>
          <p:cNvPicPr>
            <a:picLocks noGrp="1" noChangeAspect="1"/>
          </p:cNvPicPr>
          <p:nvPr>
            <p:ph type="pic" sz="quarter" idx="12"/>
          </p:nvPr>
        </p:nvPicPr>
        <p:blipFill rotWithShape="1">
          <a:blip r:embed="rId2">
            <a:extLst>
              <a:ext uri="{28A0092B-C50C-407E-A947-70E740481C1C}">
                <a14:useLocalDpi xmlns:a14="http://schemas.microsoft.com/office/drawing/2010/main" val="0"/>
              </a:ext>
            </a:extLst>
          </a:blip>
          <a:srcRect t="-12" b="-210"/>
          <a:stretch/>
        </p:blipFill>
        <p:spPr>
          <a:xfrm>
            <a:off x="4957763" y="215900"/>
            <a:ext cx="6786562" cy="6451600"/>
          </a:xfrm>
        </p:spPr>
      </p:pic>
      <p:sp>
        <p:nvSpPr>
          <p:cNvPr id="6" name="Title 1">
            <a:extLst>
              <a:ext uri="{FF2B5EF4-FFF2-40B4-BE49-F238E27FC236}">
                <a16:creationId xmlns:a16="http://schemas.microsoft.com/office/drawing/2014/main" id="{51DE2BE0-93E3-1D43-3236-32CE9B81D277}"/>
              </a:ext>
            </a:extLst>
          </p:cNvPr>
          <p:cNvSpPr txBox="1">
            <a:spLocks/>
          </p:cNvSpPr>
          <p:nvPr/>
        </p:nvSpPr>
        <p:spPr>
          <a:xfrm>
            <a:off x="571538" y="1101933"/>
            <a:ext cx="3936962" cy="676067"/>
          </a:xfrm>
          <a:prstGeom prst="rect">
            <a:avLst/>
          </a:prstGeom>
        </p:spPr>
        <p:txBody>
          <a:bodyPr/>
          <a:lstStyle>
            <a:lvl1pPr algn="l" defTabSz="914446" rtl="0" eaLnBrk="1" latinLnBrk="0" hangingPunct="1">
              <a:lnSpc>
                <a:spcPct val="90000"/>
              </a:lnSpc>
              <a:spcBef>
                <a:spcPct val="0"/>
              </a:spcBef>
              <a:buNone/>
              <a:defRPr sz="3001" kern="1200">
                <a:solidFill>
                  <a:schemeClr val="tx2"/>
                </a:solidFill>
                <a:latin typeface="+mj-lt"/>
                <a:ea typeface="+mj-ea"/>
                <a:cs typeface="+mj-cs"/>
              </a:defRPr>
            </a:lvl1pPr>
          </a:lstStyle>
          <a:p>
            <a:r>
              <a:rPr lang="en-US" dirty="0" err="1"/>
              <a:t>Klorofyll</a:t>
            </a:r>
            <a:r>
              <a:rPr lang="en-US" dirty="0"/>
              <a:t> a 2023</a:t>
            </a:r>
          </a:p>
        </p:txBody>
      </p:sp>
      <p:pic>
        <p:nvPicPr>
          <p:cNvPr id="10" name="Picture 9">
            <a:extLst>
              <a:ext uri="{FF2B5EF4-FFF2-40B4-BE49-F238E27FC236}">
                <a16:creationId xmlns:a16="http://schemas.microsoft.com/office/drawing/2014/main" id="{C3D8A201-5E19-1DF8-A391-FDF27BFAC94C}"/>
              </a:ext>
            </a:extLst>
          </p:cNvPr>
          <p:cNvPicPr>
            <a:picLocks noChangeAspect="1"/>
          </p:cNvPicPr>
          <p:nvPr/>
        </p:nvPicPr>
        <p:blipFill rotWithShape="1">
          <a:blip r:embed="rId3"/>
          <a:srcRect r="6475"/>
          <a:stretch/>
        </p:blipFill>
        <p:spPr>
          <a:xfrm>
            <a:off x="-160698" y="3534766"/>
            <a:ext cx="5254229" cy="2396337"/>
          </a:xfrm>
          <a:prstGeom prst="rect">
            <a:avLst/>
          </a:prstGeom>
        </p:spPr>
      </p:pic>
      <p:sp>
        <p:nvSpPr>
          <p:cNvPr id="3" name="Content Placeholder 2">
            <a:extLst>
              <a:ext uri="{FF2B5EF4-FFF2-40B4-BE49-F238E27FC236}">
                <a16:creationId xmlns:a16="http://schemas.microsoft.com/office/drawing/2014/main" id="{80D66CB9-FE9A-8D19-61D6-28AE64EC74F4}"/>
              </a:ext>
            </a:extLst>
          </p:cNvPr>
          <p:cNvSpPr>
            <a:spLocks noGrp="1"/>
          </p:cNvSpPr>
          <p:nvPr>
            <p:ph sz="half" idx="2"/>
          </p:nvPr>
        </p:nvSpPr>
        <p:spPr>
          <a:xfrm>
            <a:off x="1130338" y="1203297"/>
            <a:ext cx="4052055" cy="4662938"/>
          </a:xfrm>
        </p:spPr>
        <p:txBody>
          <a:bodyPr/>
          <a:lstStyle/>
          <a:p>
            <a:pPr marL="0" indent="0">
              <a:buNone/>
            </a:pPr>
            <a:endParaRPr lang="en-US" dirty="0"/>
          </a:p>
          <a:p>
            <a:pPr marL="0" indent="0">
              <a:buNone/>
            </a:pPr>
            <a:endParaRPr lang="en-US" dirty="0"/>
          </a:p>
          <a:p>
            <a:pPr marL="0" indent="0">
              <a:buNone/>
            </a:pPr>
            <a:r>
              <a:rPr lang="en-US" dirty="0" err="1"/>
              <a:t>Svært</a:t>
            </a:r>
            <a:r>
              <a:rPr lang="en-US" dirty="0"/>
              <a:t> </a:t>
            </a:r>
            <a:r>
              <a:rPr lang="en-US" dirty="0" err="1"/>
              <a:t>mye</a:t>
            </a:r>
            <a:r>
              <a:rPr lang="en-US" dirty="0"/>
              <a:t> </a:t>
            </a:r>
            <a:r>
              <a:rPr lang="en-US" dirty="0" err="1"/>
              <a:t>alger</a:t>
            </a:r>
            <a:r>
              <a:rPr lang="en-US" dirty="0"/>
              <a:t> </a:t>
            </a:r>
            <a:r>
              <a:rPr lang="en-US" dirty="0" err="1"/>
              <a:t>i</a:t>
            </a:r>
            <a:r>
              <a:rPr lang="en-US" dirty="0"/>
              <a:t> 2023, med </a:t>
            </a:r>
            <a:r>
              <a:rPr lang="en-US" dirty="0" err="1"/>
              <a:t>kraftig</a:t>
            </a:r>
            <a:r>
              <a:rPr lang="en-US" dirty="0"/>
              <a:t> </a:t>
            </a:r>
            <a:r>
              <a:rPr lang="en-US" dirty="0" err="1"/>
              <a:t>vår</a:t>
            </a:r>
            <a:r>
              <a:rPr lang="en-US" dirty="0"/>
              <a:t>- </a:t>
            </a:r>
            <a:r>
              <a:rPr lang="en-US" dirty="0" err="1"/>
              <a:t>og</a:t>
            </a:r>
            <a:r>
              <a:rPr lang="en-US" dirty="0"/>
              <a:t> </a:t>
            </a:r>
            <a:r>
              <a:rPr lang="en-US" dirty="0" err="1"/>
              <a:t>høstoppblomstring</a:t>
            </a:r>
            <a:r>
              <a:rPr lang="en-US" dirty="0"/>
              <a:t>.</a:t>
            </a:r>
          </a:p>
          <a:p>
            <a:pPr marL="0" indent="0">
              <a:buNone/>
            </a:pPr>
            <a:endParaRPr lang="en-US" dirty="0"/>
          </a:p>
          <a:p>
            <a:pPr marL="0" indent="0">
              <a:buNone/>
            </a:pPr>
            <a:r>
              <a:rPr lang="en-US" dirty="0"/>
              <a:t>Bn – </a:t>
            </a:r>
            <a:r>
              <a:rPr lang="en-US" dirty="0" err="1"/>
              <a:t>Lysakerfjorden</a:t>
            </a:r>
            <a:endParaRPr lang="en-US" dirty="0"/>
          </a:p>
          <a:p>
            <a:pPr marL="0" indent="0">
              <a:buNone/>
            </a:pPr>
            <a:r>
              <a:rPr lang="en-US" dirty="0"/>
              <a:t>Dk1 – </a:t>
            </a:r>
            <a:r>
              <a:rPr lang="en-US" dirty="0" err="1"/>
              <a:t>Steilene</a:t>
            </a:r>
            <a:r>
              <a:rPr lang="en-US" dirty="0"/>
              <a:t> (</a:t>
            </a:r>
            <a:r>
              <a:rPr lang="en-US" dirty="0" err="1"/>
              <a:t>fra</a:t>
            </a:r>
            <a:r>
              <a:rPr lang="en-US" dirty="0"/>
              <a:t> </a:t>
            </a:r>
            <a:r>
              <a:rPr lang="en-US" b="1" dirty="0" err="1"/>
              <a:t>FerryBox</a:t>
            </a:r>
            <a:r>
              <a:rPr lang="en-US" b="1" dirty="0"/>
              <a:t> </a:t>
            </a:r>
            <a:r>
              <a:rPr lang="en-US" dirty="0" err="1"/>
              <a:t>og</a:t>
            </a:r>
            <a:r>
              <a:rPr lang="en-US" dirty="0"/>
              <a:t> </a:t>
            </a:r>
            <a:r>
              <a:rPr lang="en-US" dirty="0" err="1"/>
              <a:t>hovedprogrammet</a:t>
            </a:r>
            <a:r>
              <a:rPr lang="en-US" dirty="0"/>
              <a:t>)</a:t>
            </a:r>
          </a:p>
          <a:p>
            <a:pPr marL="0" indent="0">
              <a:buNone/>
            </a:pPr>
            <a:r>
              <a:rPr lang="en-US" dirty="0"/>
              <a:t>Fl1 – </a:t>
            </a:r>
            <a:r>
              <a:rPr lang="en-US" dirty="0" err="1"/>
              <a:t>Spro</a:t>
            </a:r>
            <a:r>
              <a:rPr lang="en-US" dirty="0"/>
              <a:t> </a:t>
            </a:r>
          </a:p>
          <a:p>
            <a:pPr marL="0" indent="0">
              <a:buNone/>
            </a:pPr>
            <a:endParaRPr lang="en-US" dirty="0"/>
          </a:p>
        </p:txBody>
      </p:sp>
      <p:sp>
        <p:nvSpPr>
          <p:cNvPr id="4" name="Oval 3">
            <a:extLst>
              <a:ext uri="{FF2B5EF4-FFF2-40B4-BE49-F238E27FC236}">
                <a16:creationId xmlns:a16="http://schemas.microsoft.com/office/drawing/2014/main" id="{09DDCC45-3F97-13E7-E4EC-38CDD29E34D3}"/>
              </a:ext>
            </a:extLst>
          </p:cNvPr>
          <p:cNvSpPr/>
          <p:nvPr/>
        </p:nvSpPr>
        <p:spPr>
          <a:xfrm>
            <a:off x="7823200" y="1419197"/>
            <a:ext cx="342900" cy="358803"/>
          </a:xfrm>
          <a:prstGeom prst="ellipse">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EB39275C-0CF9-7628-640D-8FFB71520326}"/>
              </a:ext>
            </a:extLst>
          </p:cNvPr>
          <p:cNvSpPr/>
          <p:nvPr/>
        </p:nvSpPr>
        <p:spPr>
          <a:xfrm>
            <a:off x="8991600" y="4061232"/>
            <a:ext cx="342900" cy="358803"/>
          </a:xfrm>
          <a:prstGeom prst="ellipse">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9453679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13EF7F56-7C8A-5F67-81FB-661A0E111F49}"/>
              </a:ext>
            </a:extLst>
          </p:cNvPr>
          <p:cNvSpPr>
            <a:spLocks noGrp="1"/>
          </p:cNvSpPr>
          <p:nvPr>
            <p:ph type="ftr" sz="quarter" idx="11"/>
          </p:nvPr>
        </p:nvSpPr>
        <p:spPr/>
        <p:txBody>
          <a:bodyPr/>
          <a:lstStyle/>
          <a:p>
            <a:endParaRPr lang="nb-NO" dirty="0"/>
          </a:p>
        </p:txBody>
      </p:sp>
      <p:sp>
        <p:nvSpPr>
          <p:cNvPr id="3" name="Content Placeholder 2">
            <a:extLst>
              <a:ext uri="{FF2B5EF4-FFF2-40B4-BE49-F238E27FC236}">
                <a16:creationId xmlns:a16="http://schemas.microsoft.com/office/drawing/2014/main" id="{80D66CB9-FE9A-8D19-61D6-28AE64EC74F4}"/>
              </a:ext>
            </a:extLst>
          </p:cNvPr>
          <p:cNvSpPr>
            <a:spLocks noGrp="1"/>
          </p:cNvSpPr>
          <p:nvPr>
            <p:ph sz="half" idx="2"/>
          </p:nvPr>
        </p:nvSpPr>
        <p:spPr>
          <a:xfrm>
            <a:off x="1130339" y="1203297"/>
            <a:ext cx="3581361" cy="4662938"/>
          </a:xfrm>
        </p:spPr>
        <p:txBody>
          <a:bodyPr/>
          <a:lstStyle/>
          <a:p>
            <a:pPr marL="0" indent="0">
              <a:buNone/>
            </a:pPr>
            <a:endParaRPr lang="en-US" dirty="0"/>
          </a:p>
          <a:p>
            <a:pPr marL="0" indent="0">
              <a:buNone/>
            </a:pPr>
            <a:endParaRPr lang="en-US" dirty="0"/>
          </a:p>
          <a:p>
            <a:pPr marL="0" indent="0">
              <a:buNone/>
            </a:pPr>
            <a:endParaRPr lang="en-US" dirty="0"/>
          </a:p>
          <a:p>
            <a:pPr marL="0" indent="0">
              <a:buNone/>
            </a:pPr>
            <a:endParaRPr lang="en-US" dirty="0"/>
          </a:p>
        </p:txBody>
      </p:sp>
      <p:sp>
        <p:nvSpPr>
          <p:cNvPr id="6" name="Title 1">
            <a:extLst>
              <a:ext uri="{FF2B5EF4-FFF2-40B4-BE49-F238E27FC236}">
                <a16:creationId xmlns:a16="http://schemas.microsoft.com/office/drawing/2014/main" id="{51DE2BE0-93E3-1D43-3236-32CE9B81D277}"/>
              </a:ext>
            </a:extLst>
          </p:cNvPr>
          <p:cNvSpPr txBox="1">
            <a:spLocks/>
          </p:cNvSpPr>
          <p:nvPr/>
        </p:nvSpPr>
        <p:spPr>
          <a:xfrm>
            <a:off x="571538" y="1101933"/>
            <a:ext cx="3936962" cy="676067"/>
          </a:xfrm>
          <a:prstGeom prst="rect">
            <a:avLst/>
          </a:prstGeom>
        </p:spPr>
        <p:txBody>
          <a:bodyPr/>
          <a:lstStyle>
            <a:lvl1pPr algn="l" defTabSz="914446" rtl="0" eaLnBrk="1" latinLnBrk="0" hangingPunct="1">
              <a:lnSpc>
                <a:spcPct val="90000"/>
              </a:lnSpc>
              <a:spcBef>
                <a:spcPct val="0"/>
              </a:spcBef>
              <a:buNone/>
              <a:defRPr sz="3001" kern="1200">
                <a:solidFill>
                  <a:schemeClr val="tx2"/>
                </a:solidFill>
                <a:latin typeface="+mj-lt"/>
                <a:ea typeface="+mj-ea"/>
                <a:cs typeface="+mj-cs"/>
              </a:defRPr>
            </a:lvl1pPr>
          </a:lstStyle>
          <a:p>
            <a:r>
              <a:rPr lang="en-US" dirty="0" err="1"/>
              <a:t>Klorofyll</a:t>
            </a:r>
            <a:r>
              <a:rPr lang="en-US" dirty="0"/>
              <a:t> a 2023</a:t>
            </a:r>
          </a:p>
        </p:txBody>
      </p:sp>
      <p:pic>
        <p:nvPicPr>
          <p:cNvPr id="9" name="Picture Placeholder 8" descr="A graph of different colored lines&#10;&#10;Description automatically generated with medium confidence">
            <a:extLst>
              <a:ext uri="{FF2B5EF4-FFF2-40B4-BE49-F238E27FC236}">
                <a16:creationId xmlns:a16="http://schemas.microsoft.com/office/drawing/2014/main" id="{697CB072-E545-11D5-5653-2147FFE62BF8}"/>
              </a:ext>
            </a:extLst>
          </p:cNvPr>
          <p:cNvPicPr>
            <a:picLocks noGrp="1" noChangeAspect="1"/>
          </p:cNvPicPr>
          <p:nvPr>
            <p:ph type="pic" sz="quarter" idx="12"/>
          </p:nvPr>
        </p:nvPicPr>
        <p:blipFill rotWithShape="1">
          <a:blip r:embed="rId2">
            <a:extLst>
              <a:ext uri="{28A0092B-C50C-407E-A947-70E740481C1C}">
                <a14:useLocalDpi xmlns:a14="http://schemas.microsoft.com/office/drawing/2010/main" val="0"/>
              </a:ext>
            </a:extLst>
          </a:blip>
          <a:srcRect t="370" b="175"/>
          <a:stretch/>
        </p:blipFill>
        <p:spPr>
          <a:xfrm>
            <a:off x="4957656" y="241300"/>
            <a:ext cx="6786695" cy="6400800"/>
          </a:xfrm>
        </p:spPr>
      </p:pic>
      <p:sp>
        <p:nvSpPr>
          <p:cNvPr id="11" name="Content Placeholder 2">
            <a:extLst>
              <a:ext uri="{FF2B5EF4-FFF2-40B4-BE49-F238E27FC236}">
                <a16:creationId xmlns:a16="http://schemas.microsoft.com/office/drawing/2014/main" id="{40F38C85-FBA9-4F21-C061-F2B7B0DAA891}"/>
              </a:ext>
            </a:extLst>
          </p:cNvPr>
          <p:cNvSpPr txBox="1">
            <a:spLocks/>
          </p:cNvSpPr>
          <p:nvPr/>
        </p:nvSpPr>
        <p:spPr>
          <a:xfrm>
            <a:off x="1130338" y="1203297"/>
            <a:ext cx="4052055" cy="4662938"/>
          </a:xfrm>
          <a:prstGeom prst="rect">
            <a:avLst/>
          </a:prstGeom>
        </p:spPr>
        <p:txBody>
          <a:bodyPr vert="horz" lIns="0" tIns="0" rIns="0" bIns="0" rtlCol="0">
            <a:noAutofit/>
          </a:bodyPr>
          <a:lstStyle>
            <a:lvl1pPr marL="158782" indent="-158782" algn="l" defTabSz="914446" rtl="0" eaLnBrk="1" latinLnBrk="0" hangingPunct="1">
              <a:lnSpc>
                <a:spcPct val="115000"/>
              </a:lnSpc>
              <a:spcBef>
                <a:spcPts val="150"/>
              </a:spcBef>
              <a:buFont typeface="Sarabun" panose="00000500000000000000" pitchFamily="2" charset="-34"/>
              <a:buChar char="•"/>
              <a:defRPr sz="1400" kern="1200">
                <a:solidFill>
                  <a:schemeClr val="tx1"/>
                </a:solidFill>
                <a:latin typeface="+mn-lt"/>
                <a:ea typeface="+mn-ea"/>
                <a:cs typeface="+mn-cs"/>
              </a:defRPr>
            </a:lvl1pPr>
            <a:lvl2pPr marL="685834" indent="-228611" algn="l" defTabSz="914446" rtl="0" eaLnBrk="1" latinLnBrk="0" hangingPunct="1">
              <a:lnSpc>
                <a:spcPct val="115000"/>
              </a:lnSpc>
              <a:spcBef>
                <a:spcPts val="500"/>
              </a:spcBef>
              <a:buFont typeface="Arial" panose="020B0604020202020204" pitchFamily="34" charset="0"/>
              <a:buChar char="•"/>
              <a:defRPr sz="1400" kern="1200">
                <a:solidFill>
                  <a:schemeClr val="tx1"/>
                </a:solidFill>
                <a:latin typeface="+mn-lt"/>
                <a:ea typeface="+mn-ea"/>
                <a:cs typeface="+mn-cs"/>
              </a:defRPr>
            </a:lvl2pPr>
            <a:lvl3pPr marL="1143057" indent="-228611" algn="l" defTabSz="914446" rtl="0" eaLnBrk="1" latinLnBrk="0" hangingPunct="1">
              <a:lnSpc>
                <a:spcPct val="115000"/>
              </a:lnSpc>
              <a:spcBef>
                <a:spcPts val="500"/>
              </a:spcBef>
              <a:buFont typeface="Arial" panose="020B0604020202020204" pitchFamily="34" charset="0"/>
              <a:buChar char="•"/>
              <a:defRPr sz="1400" kern="1200">
                <a:solidFill>
                  <a:schemeClr val="tx1"/>
                </a:solidFill>
                <a:latin typeface="+mn-lt"/>
                <a:ea typeface="+mn-ea"/>
                <a:cs typeface="+mn-cs"/>
              </a:defRPr>
            </a:lvl3pPr>
            <a:lvl4pPr marL="1600280" indent="-228611" algn="l" defTabSz="914446" rtl="0" eaLnBrk="1" latinLnBrk="0" hangingPunct="1">
              <a:lnSpc>
                <a:spcPct val="115000"/>
              </a:lnSpc>
              <a:spcBef>
                <a:spcPts val="500"/>
              </a:spcBef>
              <a:buFont typeface="Arial" panose="020B0604020202020204" pitchFamily="34" charset="0"/>
              <a:buChar char="•"/>
              <a:defRPr sz="1400" kern="1200">
                <a:solidFill>
                  <a:schemeClr val="tx1"/>
                </a:solidFill>
                <a:latin typeface="+mn-lt"/>
                <a:ea typeface="+mn-ea"/>
                <a:cs typeface="+mn-cs"/>
              </a:defRPr>
            </a:lvl4pPr>
            <a:lvl5pPr marL="2057503" indent="-228611" algn="l" defTabSz="914446" rtl="0" eaLnBrk="1" latinLnBrk="0" hangingPunct="1">
              <a:lnSpc>
                <a:spcPct val="115000"/>
              </a:lnSpc>
              <a:spcBef>
                <a:spcPts val="500"/>
              </a:spcBef>
              <a:buFont typeface="Arial" panose="020B0604020202020204" pitchFamily="34" charset="0"/>
              <a:buChar char="•"/>
              <a:defRPr sz="1400" kern="1200">
                <a:solidFill>
                  <a:schemeClr val="tx1"/>
                </a:solidFill>
                <a:latin typeface="+mn-lt"/>
                <a:ea typeface="+mn-ea"/>
                <a:cs typeface="+mn-cs"/>
              </a:defRPr>
            </a:lvl5pPr>
            <a:lvl6pPr marL="2514726"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948"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171"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394"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Sarabun" panose="00000500000000000000" pitchFamily="2" charset="-34"/>
              <a:buNone/>
            </a:pPr>
            <a:endParaRPr lang="en-US" dirty="0"/>
          </a:p>
          <a:p>
            <a:pPr marL="0" indent="0">
              <a:buFont typeface="Sarabun" panose="00000500000000000000" pitchFamily="2" charset="-34"/>
              <a:buNone/>
            </a:pPr>
            <a:endParaRPr lang="en-US" dirty="0"/>
          </a:p>
          <a:p>
            <a:pPr marL="0" indent="0">
              <a:buFont typeface="Sarabun" panose="00000500000000000000" pitchFamily="2" charset="-34"/>
              <a:buNone/>
            </a:pPr>
            <a:r>
              <a:rPr lang="en-US" dirty="0" err="1"/>
              <a:t>Svært</a:t>
            </a:r>
            <a:r>
              <a:rPr lang="en-US" dirty="0"/>
              <a:t> </a:t>
            </a:r>
            <a:r>
              <a:rPr lang="en-US" dirty="0" err="1"/>
              <a:t>mye</a:t>
            </a:r>
            <a:r>
              <a:rPr lang="en-US" dirty="0"/>
              <a:t> </a:t>
            </a:r>
            <a:r>
              <a:rPr lang="en-US" dirty="0" err="1"/>
              <a:t>alger</a:t>
            </a:r>
            <a:r>
              <a:rPr lang="en-US" dirty="0"/>
              <a:t> </a:t>
            </a:r>
            <a:r>
              <a:rPr lang="en-US" dirty="0" err="1"/>
              <a:t>i</a:t>
            </a:r>
            <a:r>
              <a:rPr lang="en-US" dirty="0"/>
              <a:t> 2023, med </a:t>
            </a:r>
            <a:r>
              <a:rPr lang="en-US" dirty="0" err="1"/>
              <a:t>kraftig</a:t>
            </a:r>
            <a:r>
              <a:rPr lang="en-US" dirty="0"/>
              <a:t> </a:t>
            </a:r>
            <a:r>
              <a:rPr lang="en-US" dirty="0" err="1"/>
              <a:t>vår</a:t>
            </a:r>
            <a:r>
              <a:rPr lang="en-US" dirty="0"/>
              <a:t>- </a:t>
            </a:r>
            <a:r>
              <a:rPr lang="en-US" dirty="0" err="1"/>
              <a:t>og</a:t>
            </a:r>
            <a:r>
              <a:rPr lang="en-US" dirty="0"/>
              <a:t> </a:t>
            </a:r>
            <a:r>
              <a:rPr lang="en-US" dirty="0" err="1"/>
              <a:t>høstoppblomstring</a:t>
            </a:r>
            <a:r>
              <a:rPr lang="en-US" dirty="0"/>
              <a:t>.</a:t>
            </a:r>
          </a:p>
          <a:p>
            <a:pPr marL="0" indent="0">
              <a:buFont typeface="Sarabun" panose="00000500000000000000" pitchFamily="2" charset="-34"/>
              <a:buNone/>
            </a:pPr>
            <a:endParaRPr lang="en-US" dirty="0"/>
          </a:p>
          <a:p>
            <a:pPr marL="0" indent="0">
              <a:buFont typeface="Sarabun" panose="00000500000000000000" pitchFamily="2" charset="-34"/>
              <a:buNone/>
            </a:pPr>
            <a:r>
              <a:rPr lang="en-US" dirty="0"/>
              <a:t>Br1 – </a:t>
            </a:r>
            <a:r>
              <a:rPr lang="en-US" dirty="0" err="1"/>
              <a:t>Paddehavet</a:t>
            </a:r>
            <a:r>
              <a:rPr lang="en-US" dirty="0"/>
              <a:t> </a:t>
            </a:r>
          </a:p>
          <a:p>
            <a:pPr marL="0" indent="0">
              <a:buFont typeface="Sarabun" panose="00000500000000000000" pitchFamily="2" charset="-34"/>
              <a:buNone/>
            </a:pPr>
            <a:r>
              <a:rPr lang="en-US" dirty="0"/>
              <a:t>Ep1 – </a:t>
            </a:r>
            <a:r>
              <a:rPr lang="en-US" dirty="0" err="1"/>
              <a:t>Bunnefjorden</a:t>
            </a:r>
            <a:r>
              <a:rPr lang="en-US" dirty="0"/>
              <a:t> </a:t>
            </a:r>
          </a:p>
          <a:p>
            <a:pPr marL="0" indent="0">
              <a:buFont typeface="Sarabun" panose="00000500000000000000" pitchFamily="2" charset="-34"/>
              <a:buNone/>
            </a:pPr>
            <a:r>
              <a:rPr lang="en-US" dirty="0"/>
              <a:t>Gp2 – </a:t>
            </a:r>
            <a:r>
              <a:rPr lang="en-US" dirty="0" err="1"/>
              <a:t>Bunnebotten</a:t>
            </a:r>
            <a:r>
              <a:rPr lang="en-US" dirty="0"/>
              <a:t> </a:t>
            </a:r>
          </a:p>
          <a:p>
            <a:pPr marL="0" indent="0">
              <a:buFont typeface="Sarabun" panose="00000500000000000000" pitchFamily="2" charset="-34"/>
              <a:buNone/>
            </a:pPr>
            <a:endParaRPr lang="en-US" dirty="0"/>
          </a:p>
        </p:txBody>
      </p:sp>
    </p:spTree>
    <p:extLst>
      <p:ext uri="{BB962C8B-B14F-4D97-AF65-F5344CB8AC3E}">
        <p14:creationId xmlns:p14="http://schemas.microsoft.com/office/powerpoint/2010/main" val="210443628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13EF7F56-7C8A-5F67-81FB-661A0E111F49}"/>
              </a:ext>
            </a:extLst>
          </p:cNvPr>
          <p:cNvSpPr>
            <a:spLocks noGrp="1"/>
          </p:cNvSpPr>
          <p:nvPr>
            <p:ph type="ftr" sz="quarter" idx="11"/>
          </p:nvPr>
        </p:nvSpPr>
        <p:spPr/>
        <p:txBody>
          <a:bodyPr/>
          <a:lstStyle/>
          <a:p>
            <a:endParaRPr lang="nb-NO" dirty="0"/>
          </a:p>
        </p:txBody>
      </p:sp>
      <p:sp>
        <p:nvSpPr>
          <p:cNvPr id="3" name="Content Placeholder 2">
            <a:extLst>
              <a:ext uri="{FF2B5EF4-FFF2-40B4-BE49-F238E27FC236}">
                <a16:creationId xmlns:a16="http://schemas.microsoft.com/office/drawing/2014/main" id="{80D66CB9-FE9A-8D19-61D6-28AE64EC74F4}"/>
              </a:ext>
            </a:extLst>
          </p:cNvPr>
          <p:cNvSpPr>
            <a:spLocks noGrp="1"/>
          </p:cNvSpPr>
          <p:nvPr>
            <p:ph sz="half" idx="2"/>
          </p:nvPr>
        </p:nvSpPr>
        <p:spPr>
          <a:xfrm>
            <a:off x="1130339" y="1203297"/>
            <a:ext cx="3581361" cy="4662938"/>
          </a:xfrm>
        </p:spPr>
        <p:txBody>
          <a:bodyPr/>
          <a:lstStyle/>
          <a:p>
            <a:pPr marL="0" indent="0">
              <a:buNone/>
            </a:pPr>
            <a:endParaRPr lang="en-US" dirty="0"/>
          </a:p>
          <a:p>
            <a:pPr marL="0" indent="0">
              <a:buNone/>
            </a:pPr>
            <a:endParaRPr lang="en-US" dirty="0"/>
          </a:p>
          <a:p>
            <a:pPr marL="0" indent="0">
              <a:buNone/>
            </a:pPr>
            <a:endParaRPr lang="en-US" dirty="0"/>
          </a:p>
          <a:p>
            <a:pPr marL="0" indent="0">
              <a:buNone/>
            </a:pPr>
            <a:endParaRPr lang="en-US" dirty="0"/>
          </a:p>
        </p:txBody>
      </p:sp>
      <p:sp>
        <p:nvSpPr>
          <p:cNvPr id="6" name="Title 1">
            <a:extLst>
              <a:ext uri="{FF2B5EF4-FFF2-40B4-BE49-F238E27FC236}">
                <a16:creationId xmlns:a16="http://schemas.microsoft.com/office/drawing/2014/main" id="{51DE2BE0-93E3-1D43-3236-32CE9B81D277}"/>
              </a:ext>
            </a:extLst>
          </p:cNvPr>
          <p:cNvSpPr txBox="1">
            <a:spLocks/>
          </p:cNvSpPr>
          <p:nvPr/>
        </p:nvSpPr>
        <p:spPr>
          <a:xfrm>
            <a:off x="571538" y="1101933"/>
            <a:ext cx="3936962" cy="676067"/>
          </a:xfrm>
          <a:prstGeom prst="rect">
            <a:avLst/>
          </a:prstGeom>
        </p:spPr>
        <p:txBody>
          <a:bodyPr/>
          <a:lstStyle>
            <a:lvl1pPr algn="l" defTabSz="914446" rtl="0" eaLnBrk="1" latinLnBrk="0" hangingPunct="1">
              <a:lnSpc>
                <a:spcPct val="90000"/>
              </a:lnSpc>
              <a:spcBef>
                <a:spcPct val="0"/>
              </a:spcBef>
              <a:buNone/>
              <a:defRPr sz="3001" kern="1200">
                <a:solidFill>
                  <a:schemeClr val="tx2"/>
                </a:solidFill>
                <a:latin typeface="+mj-lt"/>
                <a:ea typeface="+mj-ea"/>
                <a:cs typeface="+mj-cs"/>
              </a:defRPr>
            </a:lvl1pPr>
          </a:lstStyle>
          <a:p>
            <a:r>
              <a:rPr lang="en-US" dirty="0" err="1"/>
              <a:t>Klorofyll</a:t>
            </a:r>
            <a:r>
              <a:rPr lang="en-US" dirty="0"/>
              <a:t> a 2023</a:t>
            </a:r>
          </a:p>
        </p:txBody>
      </p:sp>
      <p:pic>
        <p:nvPicPr>
          <p:cNvPr id="8" name="Picture Placeholder 7" descr="A graph of different colored lines&#10;&#10;Description automatically generated">
            <a:extLst>
              <a:ext uri="{FF2B5EF4-FFF2-40B4-BE49-F238E27FC236}">
                <a16:creationId xmlns:a16="http://schemas.microsoft.com/office/drawing/2014/main" id="{59A3E015-A9D8-9BC6-09CB-0F94FCBA773F}"/>
              </a:ext>
            </a:extLst>
          </p:cNvPr>
          <p:cNvPicPr>
            <a:picLocks noGrp="1" noChangeAspect="1"/>
          </p:cNvPicPr>
          <p:nvPr>
            <p:ph type="pic" sz="quarter" idx="12"/>
          </p:nvPr>
        </p:nvPicPr>
        <p:blipFill rotWithShape="1">
          <a:blip r:embed="rId2">
            <a:extLst>
              <a:ext uri="{28A0092B-C50C-407E-A947-70E740481C1C}">
                <a14:useLocalDpi xmlns:a14="http://schemas.microsoft.com/office/drawing/2010/main" val="0"/>
              </a:ext>
            </a:extLst>
          </a:blip>
          <a:srcRect t="173" b="570"/>
          <a:stretch/>
        </p:blipFill>
        <p:spPr>
          <a:xfrm>
            <a:off x="4957656" y="228600"/>
            <a:ext cx="6786695" cy="6388100"/>
          </a:xfrm>
        </p:spPr>
      </p:pic>
      <p:sp>
        <p:nvSpPr>
          <p:cNvPr id="10" name="Content Placeholder 2">
            <a:extLst>
              <a:ext uri="{FF2B5EF4-FFF2-40B4-BE49-F238E27FC236}">
                <a16:creationId xmlns:a16="http://schemas.microsoft.com/office/drawing/2014/main" id="{0EF01378-AEE7-CD1C-046F-1380866B6E09}"/>
              </a:ext>
            </a:extLst>
          </p:cNvPr>
          <p:cNvSpPr txBox="1">
            <a:spLocks/>
          </p:cNvSpPr>
          <p:nvPr/>
        </p:nvSpPr>
        <p:spPr>
          <a:xfrm>
            <a:off x="1130338" y="1203297"/>
            <a:ext cx="4052055" cy="4662938"/>
          </a:xfrm>
          <a:prstGeom prst="rect">
            <a:avLst/>
          </a:prstGeom>
        </p:spPr>
        <p:txBody>
          <a:bodyPr vert="horz" lIns="0" tIns="0" rIns="0" bIns="0" rtlCol="0">
            <a:noAutofit/>
          </a:bodyPr>
          <a:lstStyle>
            <a:lvl1pPr marL="158782" indent="-158782" algn="l" defTabSz="914446" rtl="0" eaLnBrk="1" latinLnBrk="0" hangingPunct="1">
              <a:lnSpc>
                <a:spcPct val="115000"/>
              </a:lnSpc>
              <a:spcBef>
                <a:spcPts val="150"/>
              </a:spcBef>
              <a:buFont typeface="Sarabun" panose="00000500000000000000" pitchFamily="2" charset="-34"/>
              <a:buChar char="•"/>
              <a:defRPr sz="1400" kern="1200">
                <a:solidFill>
                  <a:schemeClr val="tx1"/>
                </a:solidFill>
                <a:latin typeface="+mn-lt"/>
                <a:ea typeface="+mn-ea"/>
                <a:cs typeface="+mn-cs"/>
              </a:defRPr>
            </a:lvl1pPr>
            <a:lvl2pPr marL="685834" indent="-228611" algn="l" defTabSz="914446" rtl="0" eaLnBrk="1" latinLnBrk="0" hangingPunct="1">
              <a:lnSpc>
                <a:spcPct val="115000"/>
              </a:lnSpc>
              <a:spcBef>
                <a:spcPts val="500"/>
              </a:spcBef>
              <a:buFont typeface="Arial" panose="020B0604020202020204" pitchFamily="34" charset="0"/>
              <a:buChar char="•"/>
              <a:defRPr sz="1400" kern="1200">
                <a:solidFill>
                  <a:schemeClr val="tx1"/>
                </a:solidFill>
                <a:latin typeface="+mn-lt"/>
                <a:ea typeface="+mn-ea"/>
                <a:cs typeface="+mn-cs"/>
              </a:defRPr>
            </a:lvl2pPr>
            <a:lvl3pPr marL="1143057" indent="-228611" algn="l" defTabSz="914446" rtl="0" eaLnBrk="1" latinLnBrk="0" hangingPunct="1">
              <a:lnSpc>
                <a:spcPct val="115000"/>
              </a:lnSpc>
              <a:spcBef>
                <a:spcPts val="500"/>
              </a:spcBef>
              <a:buFont typeface="Arial" panose="020B0604020202020204" pitchFamily="34" charset="0"/>
              <a:buChar char="•"/>
              <a:defRPr sz="1400" kern="1200">
                <a:solidFill>
                  <a:schemeClr val="tx1"/>
                </a:solidFill>
                <a:latin typeface="+mn-lt"/>
                <a:ea typeface="+mn-ea"/>
                <a:cs typeface="+mn-cs"/>
              </a:defRPr>
            </a:lvl3pPr>
            <a:lvl4pPr marL="1600280" indent="-228611" algn="l" defTabSz="914446" rtl="0" eaLnBrk="1" latinLnBrk="0" hangingPunct="1">
              <a:lnSpc>
                <a:spcPct val="115000"/>
              </a:lnSpc>
              <a:spcBef>
                <a:spcPts val="500"/>
              </a:spcBef>
              <a:buFont typeface="Arial" panose="020B0604020202020204" pitchFamily="34" charset="0"/>
              <a:buChar char="•"/>
              <a:defRPr sz="1400" kern="1200">
                <a:solidFill>
                  <a:schemeClr val="tx1"/>
                </a:solidFill>
                <a:latin typeface="+mn-lt"/>
                <a:ea typeface="+mn-ea"/>
                <a:cs typeface="+mn-cs"/>
              </a:defRPr>
            </a:lvl4pPr>
            <a:lvl5pPr marL="2057503" indent="-228611" algn="l" defTabSz="914446" rtl="0" eaLnBrk="1" latinLnBrk="0" hangingPunct="1">
              <a:lnSpc>
                <a:spcPct val="115000"/>
              </a:lnSpc>
              <a:spcBef>
                <a:spcPts val="500"/>
              </a:spcBef>
              <a:buFont typeface="Arial" panose="020B0604020202020204" pitchFamily="34" charset="0"/>
              <a:buChar char="•"/>
              <a:defRPr sz="1400" kern="1200">
                <a:solidFill>
                  <a:schemeClr val="tx1"/>
                </a:solidFill>
                <a:latin typeface="+mn-lt"/>
                <a:ea typeface="+mn-ea"/>
                <a:cs typeface="+mn-cs"/>
              </a:defRPr>
            </a:lvl5pPr>
            <a:lvl6pPr marL="2514726"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948"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171"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394"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Sarabun" panose="00000500000000000000" pitchFamily="2" charset="-34"/>
              <a:buNone/>
            </a:pPr>
            <a:endParaRPr lang="en-US" dirty="0"/>
          </a:p>
          <a:p>
            <a:pPr marL="0" indent="0">
              <a:buFont typeface="Sarabun" panose="00000500000000000000" pitchFamily="2" charset="-34"/>
              <a:buNone/>
            </a:pPr>
            <a:endParaRPr lang="en-US" dirty="0"/>
          </a:p>
          <a:p>
            <a:pPr marL="0" indent="0">
              <a:buFont typeface="Sarabun" panose="00000500000000000000" pitchFamily="2" charset="-34"/>
              <a:buNone/>
            </a:pPr>
            <a:r>
              <a:rPr lang="en-US" dirty="0" err="1"/>
              <a:t>Svært</a:t>
            </a:r>
            <a:r>
              <a:rPr lang="en-US" dirty="0"/>
              <a:t> </a:t>
            </a:r>
            <a:r>
              <a:rPr lang="en-US" dirty="0" err="1"/>
              <a:t>mye</a:t>
            </a:r>
            <a:r>
              <a:rPr lang="en-US" dirty="0"/>
              <a:t> </a:t>
            </a:r>
            <a:r>
              <a:rPr lang="en-US" dirty="0" err="1"/>
              <a:t>alger</a:t>
            </a:r>
            <a:r>
              <a:rPr lang="en-US" dirty="0"/>
              <a:t> </a:t>
            </a:r>
            <a:r>
              <a:rPr lang="en-US" dirty="0" err="1"/>
              <a:t>i</a:t>
            </a:r>
            <a:r>
              <a:rPr lang="en-US" dirty="0"/>
              <a:t> 2023, med </a:t>
            </a:r>
            <a:r>
              <a:rPr lang="en-US" dirty="0" err="1"/>
              <a:t>kraftig</a:t>
            </a:r>
            <a:r>
              <a:rPr lang="en-US" dirty="0"/>
              <a:t> </a:t>
            </a:r>
            <a:r>
              <a:rPr lang="en-US" dirty="0" err="1"/>
              <a:t>vår</a:t>
            </a:r>
            <a:r>
              <a:rPr lang="en-US" dirty="0"/>
              <a:t>- </a:t>
            </a:r>
            <a:r>
              <a:rPr lang="en-US" dirty="0" err="1"/>
              <a:t>og</a:t>
            </a:r>
            <a:r>
              <a:rPr lang="en-US" dirty="0"/>
              <a:t> </a:t>
            </a:r>
            <a:r>
              <a:rPr lang="en-US" dirty="0" err="1"/>
              <a:t>høstoppblomstring</a:t>
            </a:r>
            <a:r>
              <a:rPr lang="en-US" dirty="0"/>
              <a:t>.</a:t>
            </a:r>
          </a:p>
          <a:p>
            <a:pPr marL="0" indent="0">
              <a:buFont typeface="Sarabun" panose="00000500000000000000" pitchFamily="2" charset="-34"/>
              <a:buNone/>
            </a:pPr>
            <a:endParaRPr lang="en-US" dirty="0"/>
          </a:p>
          <a:p>
            <a:pPr marL="0" indent="0">
              <a:buFont typeface="Sarabun" panose="00000500000000000000" pitchFamily="2" charset="-34"/>
              <a:buNone/>
            </a:pPr>
            <a:r>
              <a:rPr lang="en-US" dirty="0"/>
              <a:t>Ap2 – </a:t>
            </a:r>
            <a:r>
              <a:rPr lang="en-US" dirty="0" err="1"/>
              <a:t>Kavringen</a:t>
            </a:r>
            <a:endParaRPr lang="en-US" dirty="0"/>
          </a:p>
          <a:p>
            <a:pPr marL="0" indent="0">
              <a:buFont typeface="Sarabun" panose="00000500000000000000" pitchFamily="2" charset="-34"/>
              <a:buNone/>
            </a:pPr>
            <a:r>
              <a:rPr lang="en-US" dirty="0"/>
              <a:t>Aq3 – </a:t>
            </a:r>
            <a:r>
              <a:rPr lang="en-US" dirty="0" err="1"/>
              <a:t>Bjørvika</a:t>
            </a:r>
            <a:endParaRPr lang="en-US" dirty="0"/>
          </a:p>
          <a:p>
            <a:pPr marL="0" indent="0">
              <a:buFont typeface="Sarabun" panose="00000500000000000000" pitchFamily="2" charset="-34"/>
              <a:buNone/>
            </a:pPr>
            <a:r>
              <a:rPr lang="en-US" dirty="0"/>
              <a:t>Cq1 – </a:t>
            </a:r>
            <a:r>
              <a:rPr lang="en-US" dirty="0" err="1"/>
              <a:t>Bekkelagsbassenget</a:t>
            </a:r>
            <a:endParaRPr lang="en-US" dirty="0"/>
          </a:p>
          <a:p>
            <a:pPr marL="0" indent="0">
              <a:buFont typeface="Sarabun" panose="00000500000000000000" pitchFamily="2" charset="-34"/>
              <a:buNone/>
            </a:pPr>
            <a:endParaRPr lang="en-US" dirty="0"/>
          </a:p>
          <a:p>
            <a:pPr marL="0" indent="0">
              <a:buFont typeface="Sarabun" panose="00000500000000000000" pitchFamily="2" charset="-34"/>
              <a:buNone/>
            </a:pPr>
            <a:endParaRPr lang="en-US" dirty="0"/>
          </a:p>
        </p:txBody>
      </p:sp>
    </p:spTree>
    <p:extLst>
      <p:ext uri="{BB962C8B-B14F-4D97-AF65-F5344CB8AC3E}">
        <p14:creationId xmlns:p14="http://schemas.microsoft.com/office/powerpoint/2010/main" val="240934881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13EF7F56-7C8A-5F67-81FB-661A0E111F49}"/>
              </a:ext>
            </a:extLst>
          </p:cNvPr>
          <p:cNvSpPr>
            <a:spLocks noGrp="1"/>
          </p:cNvSpPr>
          <p:nvPr>
            <p:ph type="ftr" sz="quarter" idx="11"/>
          </p:nvPr>
        </p:nvSpPr>
        <p:spPr/>
        <p:txBody>
          <a:bodyPr/>
          <a:lstStyle/>
          <a:p>
            <a:endParaRPr lang="nb-NO" dirty="0"/>
          </a:p>
        </p:txBody>
      </p:sp>
      <p:sp>
        <p:nvSpPr>
          <p:cNvPr id="3" name="Content Placeholder 2">
            <a:extLst>
              <a:ext uri="{FF2B5EF4-FFF2-40B4-BE49-F238E27FC236}">
                <a16:creationId xmlns:a16="http://schemas.microsoft.com/office/drawing/2014/main" id="{80D66CB9-FE9A-8D19-61D6-28AE64EC74F4}"/>
              </a:ext>
            </a:extLst>
          </p:cNvPr>
          <p:cNvSpPr>
            <a:spLocks noGrp="1"/>
          </p:cNvSpPr>
          <p:nvPr>
            <p:ph sz="half" idx="2"/>
          </p:nvPr>
        </p:nvSpPr>
        <p:spPr>
          <a:xfrm>
            <a:off x="1130339" y="1203297"/>
            <a:ext cx="3581361" cy="4662938"/>
          </a:xfrm>
        </p:spPr>
        <p:txBody>
          <a:bodyPr/>
          <a:lstStyle/>
          <a:p>
            <a:pPr marL="0" indent="0">
              <a:buNone/>
            </a:pPr>
            <a:endParaRPr lang="en-US" dirty="0"/>
          </a:p>
          <a:p>
            <a:pPr marL="0" indent="0">
              <a:buNone/>
            </a:pPr>
            <a:endParaRPr lang="en-US" dirty="0"/>
          </a:p>
          <a:p>
            <a:pPr marL="0" indent="0">
              <a:buNone/>
            </a:pPr>
            <a:endParaRPr lang="en-US" dirty="0"/>
          </a:p>
          <a:p>
            <a:pPr marL="0" indent="0">
              <a:buNone/>
            </a:pPr>
            <a:endParaRPr lang="en-US" dirty="0"/>
          </a:p>
        </p:txBody>
      </p:sp>
      <p:sp>
        <p:nvSpPr>
          <p:cNvPr id="6" name="Title 1">
            <a:extLst>
              <a:ext uri="{FF2B5EF4-FFF2-40B4-BE49-F238E27FC236}">
                <a16:creationId xmlns:a16="http://schemas.microsoft.com/office/drawing/2014/main" id="{51DE2BE0-93E3-1D43-3236-32CE9B81D277}"/>
              </a:ext>
            </a:extLst>
          </p:cNvPr>
          <p:cNvSpPr txBox="1">
            <a:spLocks/>
          </p:cNvSpPr>
          <p:nvPr/>
        </p:nvSpPr>
        <p:spPr>
          <a:xfrm>
            <a:off x="571538" y="1101933"/>
            <a:ext cx="3936962" cy="676067"/>
          </a:xfrm>
          <a:prstGeom prst="rect">
            <a:avLst/>
          </a:prstGeom>
        </p:spPr>
        <p:txBody>
          <a:bodyPr/>
          <a:lstStyle>
            <a:lvl1pPr algn="l" defTabSz="914446" rtl="0" eaLnBrk="1" latinLnBrk="0" hangingPunct="1">
              <a:lnSpc>
                <a:spcPct val="90000"/>
              </a:lnSpc>
              <a:spcBef>
                <a:spcPct val="0"/>
              </a:spcBef>
              <a:buNone/>
              <a:defRPr sz="3001" kern="1200">
                <a:solidFill>
                  <a:schemeClr val="tx2"/>
                </a:solidFill>
                <a:latin typeface="+mj-lt"/>
                <a:ea typeface="+mj-ea"/>
                <a:cs typeface="+mj-cs"/>
              </a:defRPr>
            </a:lvl1pPr>
          </a:lstStyle>
          <a:p>
            <a:r>
              <a:rPr lang="en-US" dirty="0" err="1"/>
              <a:t>Klorofyll</a:t>
            </a:r>
            <a:r>
              <a:rPr lang="en-US" dirty="0"/>
              <a:t> a 2023</a:t>
            </a:r>
          </a:p>
        </p:txBody>
      </p:sp>
      <p:pic>
        <p:nvPicPr>
          <p:cNvPr id="8" name="Picture Placeholder 7" descr="A graph of different colored lines&#10;&#10;Description automatically generated">
            <a:extLst>
              <a:ext uri="{FF2B5EF4-FFF2-40B4-BE49-F238E27FC236}">
                <a16:creationId xmlns:a16="http://schemas.microsoft.com/office/drawing/2014/main" id="{4BEA9BC4-93FB-F289-8C53-E85A73F8D67B}"/>
              </a:ext>
            </a:extLst>
          </p:cNvPr>
          <p:cNvPicPr>
            <a:picLocks noGrp="1" noChangeAspect="1"/>
          </p:cNvPicPr>
          <p:nvPr>
            <p:ph type="pic" sz="quarter" idx="12"/>
          </p:nvPr>
        </p:nvPicPr>
        <p:blipFill rotWithShape="1">
          <a:blip r:embed="rId2">
            <a:extLst>
              <a:ext uri="{28A0092B-C50C-407E-A947-70E740481C1C}">
                <a14:useLocalDpi xmlns:a14="http://schemas.microsoft.com/office/drawing/2010/main" val="0"/>
              </a:ext>
            </a:extLst>
          </a:blip>
          <a:srcRect t="667" b="175"/>
          <a:stretch/>
        </p:blipFill>
        <p:spPr>
          <a:xfrm>
            <a:off x="4961272" y="279400"/>
            <a:ext cx="6786695" cy="6381750"/>
          </a:xfrm>
        </p:spPr>
      </p:pic>
      <p:sp>
        <p:nvSpPr>
          <p:cNvPr id="10" name="Content Placeholder 2">
            <a:extLst>
              <a:ext uri="{FF2B5EF4-FFF2-40B4-BE49-F238E27FC236}">
                <a16:creationId xmlns:a16="http://schemas.microsoft.com/office/drawing/2014/main" id="{9ADCAB6E-E078-2CF7-B9E7-AB31F9666840}"/>
              </a:ext>
            </a:extLst>
          </p:cNvPr>
          <p:cNvSpPr txBox="1">
            <a:spLocks/>
          </p:cNvSpPr>
          <p:nvPr/>
        </p:nvSpPr>
        <p:spPr>
          <a:xfrm>
            <a:off x="1130338" y="1203297"/>
            <a:ext cx="4052055" cy="4662938"/>
          </a:xfrm>
          <a:prstGeom prst="rect">
            <a:avLst/>
          </a:prstGeom>
        </p:spPr>
        <p:txBody>
          <a:bodyPr vert="horz" lIns="0" tIns="0" rIns="0" bIns="0" rtlCol="0">
            <a:noAutofit/>
          </a:bodyPr>
          <a:lstStyle>
            <a:lvl1pPr marL="158782" indent="-158782" algn="l" defTabSz="914446" rtl="0" eaLnBrk="1" latinLnBrk="0" hangingPunct="1">
              <a:lnSpc>
                <a:spcPct val="115000"/>
              </a:lnSpc>
              <a:spcBef>
                <a:spcPts val="150"/>
              </a:spcBef>
              <a:buFont typeface="Sarabun" panose="00000500000000000000" pitchFamily="2" charset="-34"/>
              <a:buChar char="•"/>
              <a:defRPr sz="1400" kern="1200">
                <a:solidFill>
                  <a:schemeClr val="tx1"/>
                </a:solidFill>
                <a:latin typeface="+mn-lt"/>
                <a:ea typeface="+mn-ea"/>
                <a:cs typeface="+mn-cs"/>
              </a:defRPr>
            </a:lvl1pPr>
            <a:lvl2pPr marL="685834" indent="-228611" algn="l" defTabSz="914446" rtl="0" eaLnBrk="1" latinLnBrk="0" hangingPunct="1">
              <a:lnSpc>
                <a:spcPct val="115000"/>
              </a:lnSpc>
              <a:spcBef>
                <a:spcPts val="500"/>
              </a:spcBef>
              <a:buFont typeface="Arial" panose="020B0604020202020204" pitchFamily="34" charset="0"/>
              <a:buChar char="•"/>
              <a:defRPr sz="1400" kern="1200">
                <a:solidFill>
                  <a:schemeClr val="tx1"/>
                </a:solidFill>
                <a:latin typeface="+mn-lt"/>
                <a:ea typeface="+mn-ea"/>
                <a:cs typeface="+mn-cs"/>
              </a:defRPr>
            </a:lvl2pPr>
            <a:lvl3pPr marL="1143057" indent="-228611" algn="l" defTabSz="914446" rtl="0" eaLnBrk="1" latinLnBrk="0" hangingPunct="1">
              <a:lnSpc>
                <a:spcPct val="115000"/>
              </a:lnSpc>
              <a:spcBef>
                <a:spcPts val="500"/>
              </a:spcBef>
              <a:buFont typeface="Arial" panose="020B0604020202020204" pitchFamily="34" charset="0"/>
              <a:buChar char="•"/>
              <a:defRPr sz="1400" kern="1200">
                <a:solidFill>
                  <a:schemeClr val="tx1"/>
                </a:solidFill>
                <a:latin typeface="+mn-lt"/>
                <a:ea typeface="+mn-ea"/>
                <a:cs typeface="+mn-cs"/>
              </a:defRPr>
            </a:lvl3pPr>
            <a:lvl4pPr marL="1600280" indent="-228611" algn="l" defTabSz="914446" rtl="0" eaLnBrk="1" latinLnBrk="0" hangingPunct="1">
              <a:lnSpc>
                <a:spcPct val="115000"/>
              </a:lnSpc>
              <a:spcBef>
                <a:spcPts val="500"/>
              </a:spcBef>
              <a:buFont typeface="Arial" panose="020B0604020202020204" pitchFamily="34" charset="0"/>
              <a:buChar char="•"/>
              <a:defRPr sz="1400" kern="1200">
                <a:solidFill>
                  <a:schemeClr val="tx1"/>
                </a:solidFill>
                <a:latin typeface="+mn-lt"/>
                <a:ea typeface="+mn-ea"/>
                <a:cs typeface="+mn-cs"/>
              </a:defRPr>
            </a:lvl4pPr>
            <a:lvl5pPr marL="2057503" indent="-228611" algn="l" defTabSz="914446" rtl="0" eaLnBrk="1" latinLnBrk="0" hangingPunct="1">
              <a:lnSpc>
                <a:spcPct val="115000"/>
              </a:lnSpc>
              <a:spcBef>
                <a:spcPts val="500"/>
              </a:spcBef>
              <a:buFont typeface="Arial" panose="020B0604020202020204" pitchFamily="34" charset="0"/>
              <a:buChar char="•"/>
              <a:defRPr sz="1400" kern="1200">
                <a:solidFill>
                  <a:schemeClr val="tx1"/>
                </a:solidFill>
                <a:latin typeface="+mn-lt"/>
                <a:ea typeface="+mn-ea"/>
                <a:cs typeface="+mn-cs"/>
              </a:defRPr>
            </a:lvl5pPr>
            <a:lvl6pPr marL="2514726"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948"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171"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394"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Sarabun" panose="00000500000000000000" pitchFamily="2" charset="-34"/>
              <a:buNone/>
            </a:pPr>
            <a:endParaRPr lang="en-US" dirty="0"/>
          </a:p>
          <a:p>
            <a:pPr marL="0" indent="0">
              <a:buFont typeface="Sarabun" panose="00000500000000000000" pitchFamily="2" charset="-34"/>
              <a:buNone/>
            </a:pPr>
            <a:endParaRPr lang="en-US" dirty="0"/>
          </a:p>
          <a:p>
            <a:pPr marL="0" indent="0">
              <a:buFont typeface="Sarabun" panose="00000500000000000000" pitchFamily="2" charset="-34"/>
              <a:buNone/>
            </a:pPr>
            <a:r>
              <a:rPr lang="en-US" dirty="0" err="1"/>
              <a:t>Svært</a:t>
            </a:r>
            <a:r>
              <a:rPr lang="en-US" dirty="0"/>
              <a:t> </a:t>
            </a:r>
            <a:r>
              <a:rPr lang="en-US" dirty="0" err="1"/>
              <a:t>mye</a:t>
            </a:r>
            <a:r>
              <a:rPr lang="en-US" dirty="0"/>
              <a:t> </a:t>
            </a:r>
            <a:r>
              <a:rPr lang="en-US" dirty="0" err="1"/>
              <a:t>alger</a:t>
            </a:r>
            <a:r>
              <a:rPr lang="en-US" dirty="0"/>
              <a:t> </a:t>
            </a:r>
            <a:r>
              <a:rPr lang="en-US" dirty="0" err="1"/>
              <a:t>i</a:t>
            </a:r>
            <a:r>
              <a:rPr lang="en-US" dirty="0"/>
              <a:t> 2023, med </a:t>
            </a:r>
            <a:r>
              <a:rPr lang="en-US" dirty="0" err="1"/>
              <a:t>kraftig</a:t>
            </a:r>
            <a:r>
              <a:rPr lang="en-US" dirty="0"/>
              <a:t> </a:t>
            </a:r>
            <a:r>
              <a:rPr lang="en-US" dirty="0" err="1"/>
              <a:t>vår</a:t>
            </a:r>
            <a:r>
              <a:rPr lang="en-US" dirty="0"/>
              <a:t>- </a:t>
            </a:r>
            <a:r>
              <a:rPr lang="en-US" dirty="0" err="1"/>
              <a:t>og</a:t>
            </a:r>
            <a:r>
              <a:rPr lang="en-US" dirty="0"/>
              <a:t> </a:t>
            </a:r>
            <a:r>
              <a:rPr lang="en-US" dirty="0" err="1"/>
              <a:t>høstoppblomstring</a:t>
            </a:r>
            <a:r>
              <a:rPr lang="en-US" dirty="0"/>
              <a:t>.</a:t>
            </a:r>
          </a:p>
          <a:p>
            <a:pPr marL="0" indent="0">
              <a:buFont typeface="Sarabun" panose="00000500000000000000" pitchFamily="2" charset="-34"/>
              <a:buNone/>
            </a:pPr>
            <a:endParaRPr lang="en-US" dirty="0"/>
          </a:p>
          <a:p>
            <a:pPr marL="0" indent="0">
              <a:buFont typeface="Sarabun" panose="00000500000000000000" pitchFamily="2" charset="-34"/>
              <a:buNone/>
            </a:pPr>
            <a:r>
              <a:rPr lang="en-US" dirty="0"/>
              <a:t>Bl4 – </a:t>
            </a:r>
            <a:r>
              <a:rPr lang="en-US" dirty="0" err="1"/>
              <a:t>Bærumsbassenget</a:t>
            </a:r>
            <a:endParaRPr lang="en-US" dirty="0"/>
          </a:p>
          <a:p>
            <a:pPr marL="0" indent="0">
              <a:buFont typeface="Sarabun" panose="00000500000000000000" pitchFamily="2" charset="-34"/>
              <a:buNone/>
            </a:pPr>
            <a:r>
              <a:rPr lang="en-US" dirty="0"/>
              <a:t>Cj1 – </a:t>
            </a:r>
            <a:r>
              <a:rPr lang="en-US" dirty="0" err="1"/>
              <a:t>Holmenfjorden</a:t>
            </a:r>
            <a:endParaRPr lang="en-US" dirty="0"/>
          </a:p>
          <a:p>
            <a:pPr marL="0" indent="0">
              <a:buFont typeface="Sarabun" panose="00000500000000000000" pitchFamily="2" charset="-34"/>
              <a:buNone/>
            </a:pPr>
            <a:endParaRPr lang="en-US" dirty="0"/>
          </a:p>
          <a:p>
            <a:pPr marL="0" indent="0">
              <a:buFont typeface="Sarabun" panose="00000500000000000000" pitchFamily="2" charset="-34"/>
              <a:buNone/>
            </a:pPr>
            <a:r>
              <a:rPr lang="en-US" dirty="0" err="1"/>
              <a:t>Veldig</a:t>
            </a:r>
            <a:r>
              <a:rPr lang="en-US" dirty="0"/>
              <a:t> </a:t>
            </a:r>
            <a:r>
              <a:rPr lang="en-US" dirty="0" err="1"/>
              <a:t>mye</a:t>
            </a:r>
            <a:r>
              <a:rPr lang="en-US" dirty="0"/>
              <a:t> </a:t>
            </a:r>
            <a:r>
              <a:rPr lang="en-US" dirty="0" err="1"/>
              <a:t>planteplankton</a:t>
            </a:r>
            <a:r>
              <a:rPr lang="en-US" dirty="0"/>
              <a:t> </a:t>
            </a:r>
            <a:r>
              <a:rPr lang="en-US" dirty="0" err="1"/>
              <a:t>i</a:t>
            </a:r>
            <a:r>
              <a:rPr lang="en-US" dirty="0"/>
              <a:t> </a:t>
            </a:r>
            <a:r>
              <a:rPr lang="en-US" dirty="0" err="1"/>
              <a:t>dette</a:t>
            </a:r>
            <a:r>
              <a:rPr lang="en-US" dirty="0"/>
              <a:t> </a:t>
            </a:r>
            <a:r>
              <a:rPr lang="en-US" dirty="0" err="1"/>
              <a:t>området</a:t>
            </a:r>
            <a:r>
              <a:rPr lang="en-US" dirty="0"/>
              <a:t> </a:t>
            </a:r>
            <a:r>
              <a:rPr lang="en-US" dirty="0" err="1"/>
              <a:t>etter</a:t>
            </a:r>
            <a:r>
              <a:rPr lang="en-US" dirty="0"/>
              <a:t> </a:t>
            </a:r>
            <a:r>
              <a:rPr lang="en-US" dirty="0" err="1"/>
              <a:t>flommen</a:t>
            </a:r>
            <a:r>
              <a:rPr lang="en-US" dirty="0"/>
              <a:t>. </a:t>
            </a:r>
            <a:r>
              <a:rPr lang="en-US" dirty="0" err="1"/>
              <a:t>Høyeste</a:t>
            </a:r>
            <a:r>
              <a:rPr lang="en-US" dirty="0"/>
              <a:t> </a:t>
            </a:r>
            <a:r>
              <a:rPr lang="en-US" dirty="0" err="1"/>
              <a:t>registrering</a:t>
            </a:r>
            <a:r>
              <a:rPr lang="en-US" dirty="0"/>
              <a:t> er </a:t>
            </a:r>
            <a:r>
              <a:rPr lang="en-US" dirty="0" err="1"/>
              <a:t>på</a:t>
            </a:r>
            <a:r>
              <a:rPr lang="en-US" dirty="0"/>
              <a:t> 24 µg/L </a:t>
            </a:r>
            <a:r>
              <a:rPr lang="en-US" dirty="0" err="1"/>
              <a:t>klorofyll</a:t>
            </a:r>
            <a:r>
              <a:rPr lang="en-US" dirty="0"/>
              <a:t> </a:t>
            </a:r>
            <a:r>
              <a:rPr lang="en-US" dirty="0" err="1"/>
              <a:t>målt</a:t>
            </a:r>
            <a:r>
              <a:rPr lang="en-US" dirty="0"/>
              <a:t> den 29.08 </a:t>
            </a:r>
            <a:r>
              <a:rPr lang="en-US" dirty="0" err="1"/>
              <a:t>i</a:t>
            </a:r>
            <a:r>
              <a:rPr lang="en-US" dirty="0"/>
              <a:t> </a:t>
            </a:r>
            <a:r>
              <a:rPr lang="en-US" dirty="0" err="1"/>
              <a:t>bærumsbassenget</a:t>
            </a:r>
            <a:endParaRPr lang="en-US" dirty="0"/>
          </a:p>
          <a:p>
            <a:pPr marL="0" indent="0">
              <a:buFont typeface="Sarabun" panose="00000500000000000000" pitchFamily="2" charset="-34"/>
              <a:buNone/>
            </a:pPr>
            <a:endParaRPr lang="en-US" dirty="0"/>
          </a:p>
        </p:txBody>
      </p:sp>
    </p:spTree>
    <p:extLst>
      <p:ext uri="{BB962C8B-B14F-4D97-AF65-F5344CB8AC3E}">
        <p14:creationId xmlns:p14="http://schemas.microsoft.com/office/powerpoint/2010/main" val="180796684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close-up of a microscope&#10;&#10;Description automatically generated">
            <a:extLst>
              <a:ext uri="{FF2B5EF4-FFF2-40B4-BE49-F238E27FC236}">
                <a16:creationId xmlns:a16="http://schemas.microsoft.com/office/drawing/2014/main" id="{6F505329-FA42-5967-5C28-27D4A95B31E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62001" y="1"/>
            <a:ext cx="9230000" cy="6880138"/>
          </a:xfrm>
          <a:prstGeom prst="rect">
            <a:avLst/>
          </a:prstGeom>
        </p:spPr>
      </p:pic>
      <p:sp>
        <p:nvSpPr>
          <p:cNvPr id="2" name="Title 1">
            <a:extLst>
              <a:ext uri="{FF2B5EF4-FFF2-40B4-BE49-F238E27FC236}">
                <a16:creationId xmlns:a16="http://schemas.microsoft.com/office/drawing/2014/main" id="{6954BAA2-EFCD-BFDE-71E7-6239E19E2EC1}"/>
              </a:ext>
            </a:extLst>
          </p:cNvPr>
          <p:cNvSpPr>
            <a:spLocks noGrp="1"/>
          </p:cNvSpPr>
          <p:nvPr>
            <p:ph type="title" idx="4294967295"/>
          </p:nvPr>
        </p:nvSpPr>
        <p:spPr>
          <a:xfrm>
            <a:off x="279400" y="621078"/>
            <a:ext cx="9920101" cy="803409"/>
          </a:xfrm>
        </p:spPr>
        <p:txBody>
          <a:bodyPr/>
          <a:lstStyle/>
          <a:p>
            <a:r>
              <a:rPr lang="en-US" dirty="0" err="1"/>
              <a:t>Vår</a:t>
            </a:r>
            <a:r>
              <a:rPr lang="en-US" dirty="0"/>
              <a:t> 2023</a:t>
            </a:r>
          </a:p>
        </p:txBody>
      </p:sp>
      <p:sp>
        <p:nvSpPr>
          <p:cNvPr id="14" name="Content Placeholder 2">
            <a:extLst>
              <a:ext uri="{FF2B5EF4-FFF2-40B4-BE49-F238E27FC236}">
                <a16:creationId xmlns:a16="http://schemas.microsoft.com/office/drawing/2014/main" id="{3E554360-0F9B-2B42-01B7-B0CA73701DC4}"/>
              </a:ext>
            </a:extLst>
          </p:cNvPr>
          <p:cNvSpPr txBox="1">
            <a:spLocks/>
          </p:cNvSpPr>
          <p:nvPr/>
        </p:nvSpPr>
        <p:spPr>
          <a:xfrm>
            <a:off x="254001" y="1573984"/>
            <a:ext cx="2514600" cy="4662938"/>
          </a:xfrm>
          <a:prstGeom prst="rect">
            <a:avLst/>
          </a:prstGeom>
        </p:spPr>
        <p:txBody>
          <a:bodyPr/>
          <a:lstStyle>
            <a:lvl1pPr marL="158782" indent="-158782" algn="l" defTabSz="914446" rtl="0" eaLnBrk="1" latinLnBrk="0" hangingPunct="1">
              <a:lnSpc>
                <a:spcPct val="115000"/>
              </a:lnSpc>
              <a:spcBef>
                <a:spcPts val="150"/>
              </a:spcBef>
              <a:buFont typeface="Sarabun" panose="00000500000000000000" pitchFamily="2" charset="-34"/>
              <a:buChar char="•"/>
              <a:defRPr sz="1400" kern="1200">
                <a:solidFill>
                  <a:schemeClr val="tx1"/>
                </a:solidFill>
                <a:latin typeface="+mn-lt"/>
                <a:ea typeface="+mn-ea"/>
                <a:cs typeface="+mn-cs"/>
              </a:defRPr>
            </a:lvl1pPr>
            <a:lvl2pPr marL="685834" indent="-228611" algn="l" defTabSz="914446" rtl="0" eaLnBrk="1" latinLnBrk="0" hangingPunct="1">
              <a:lnSpc>
                <a:spcPct val="115000"/>
              </a:lnSpc>
              <a:spcBef>
                <a:spcPts val="500"/>
              </a:spcBef>
              <a:buFont typeface="Arial" panose="020B0604020202020204" pitchFamily="34" charset="0"/>
              <a:buChar char="•"/>
              <a:defRPr sz="1400" kern="1200">
                <a:solidFill>
                  <a:schemeClr val="tx1"/>
                </a:solidFill>
                <a:latin typeface="+mn-lt"/>
                <a:ea typeface="+mn-ea"/>
                <a:cs typeface="+mn-cs"/>
              </a:defRPr>
            </a:lvl2pPr>
            <a:lvl3pPr marL="1143057" indent="-228611" algn="l" defTabSz="914446" rtl="0" eaLnBrk="1" latinLnBrk="0" hangingPunct="1">
              <a:lnSpc>
                <a:spcPct val="115000"/>
              </a:lnSpc>
              <a:spcBef>
                <a:spcPts val="500"/>
              </a:spcBef>
              <a:buFont typeface="Arial" panose="020B0604020202020204" pitchFamily="34" charset="0"/>
              <a:buChar char="•"/>
              <a:defRPr sz="1400" kern="1200">
                <a:solidFill>
                  <a:schemeClr val="tx1"/>
                </a:solidFill>
                <a:latin typeface="+mn-lt"/>
                <a:ea typeface="+mn-ea"/>
                <a:cs typeface="+mn-cs"/>
              </a:defRPr>
            </a:lvl3pPr>
            <a:lvl4pPr marL="1600280" indent="-228611" algn="l" defTabSz="914446" rtl="0" eaLnBrk="1" latinLnBrk="0" hangingPunct="1">
              <a:lnSpc>
                <a:spcPct val="115000"/>
              </a:lnSpc>
              <a:spcBef>
                <a:spcPts val="500"/>
              </a:spcBef>
              <a:buFont typeface="Arial" panose="020B0604020202020204" pitchFamily="34" charset="0"/>
              <a:buChar char="•"/>
              <a:defRPr sz="1400" kern="1200">
                <a:solidFill>
                  <a:schemeClr val="tx1"/>
                </a:solidFill>
                <a:latin typeface="+mn-lt"/>
                <a:ea typeface="+mn-ea"/>
                <a:cs typeface="+mn-cs"/>
              </a:defRPr>
            </a:lvl4pPr>
            <a:lvl5pPr marL="2057503" indent="-228611" algn="l" defTabSz="914446" rtl="0" eaLnBrk="1" latinLnBrk="0" hangingPunct="1">
              <a:lnSpc>
                <a:spcPct val="115000"/>
              </a:lnSpc>
              <a:spcBef>
                <a:spcPts val="500"/>
              </a:spcBef>
              <a:buFont typeface="Arial" panose="020B0604020202020204" pitchFamily="34" charset="0"/>
              <a:buChar char="•"/>
              <a:defRPr sz="1400" kern="1200">
                <a:solidFill>
                  <a:schemeClr val="tx1"/>
                </a:solidFill>
                <a:latin typeface="+mn-lt"/>
                <a:ea typeface="+mn-ea"/>
                <a:cs typeface="+mn-cs"/>
              </a:defRPr>
            </a:lvl5pPr>
            <a:lvl6pPr marL="2514726"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948"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171"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394"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Sarabun" panose="00000500000000000000" pitchFamily="2" charset="-34"/>
              <a:buNone/>
            </a:pPr>
            <a:r>
              <a:rPr lang="en-US" i="1" dirty="0"/>
              <a:t>~</a:t>
            </a:r>
            <a:r>
              <a:rPr lang="en-US" dirty="0"/>
              <a:t>16 M </a:t>
            </a:r>
            <a:r>
              <a:rPr lang="en-US" dirty="0" err="1"/>
              <a:t>celler</a:t>
            </a:r>
            <a:r>
              <a:rPr lang="en-US" dirty="0"/>
              <a:t>/L av diverse </a:t>
            </a:r>
            <a:r>
              <a:rPr lang="en-US" i="1" dirty="0" err="1"/>
              <a:t>Chaetoceros</a:t>
            </a:r>
            <a:r>
              <a:rPr lang="en-US" i="1" dirty="0"/>
              <a:t> </a:t>
            </a:r>
            <a:r>
              <a:rPr lang="en-US" dirty="0" err="1"/>
              <a:t>arter</a:t>
            </a:r>
            <a:r>
              <a:rPr lang="en-US" dirty="0"/>
              <a:t> </a:t>
            </a:r>
            <a:r>
              <a:rPr lang="en-US" dirty="0" err="1"/>
              <a:t>i</a:t>
            </a:r>
            <a:r>
              <a:rPr lang="en-US" dirty="0"/>
              <a:t> mars, </a:t>
            </a:r>
            <a:r>
              <a:rPr lang="en-US" dirty="0" err="1"/>
              <a:t>hovedsakelig</a:t>
            </a:r>
            <a:r>
              <a:rPr lang="en-US" dirty="0"/>
              <a:t> </a:t>
            </a:r>
            <a:r>
              <a:rPr lang="en-US" i="1" dirty="0"/>
              <a:t>C. </a:t>
            </a:r>
            <a:r>
              <a:rPr lang="en-US" i="1" dirty="0" err="1"/>
              <a:t>socialis</a:t>
            </a:r>
            <a:endParaRPr lang="en-US" i="1" dirty="0"/>
          </a:p>
          <a:p>
            <a:pPr marL="0" indent="0">
              <a:buFont typeface="Sarabun" panose="00000500000000000000" pitchFamily="2" charset="-34"/>
              <a:buNone/>
            </a:pPr>
            <a:endParaRPr lang="en-US" dirty="0"/>
          </a:p>
        </p:txBody>
      </p:sp>
    </p:spTree>
    <p:extLst>
      <p:ext uri="{BB962C8B-B14F-4D97-AF65-F5344CB8AC3E}">
        <p14:creationId xmlns:p14="http://schemas.microsoft.com/office/powerpoint/2010/main" val="157271246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close-up of a microscope&#10;&#10;Description automatically generated">
            <a:extLst>
              <a:ext uri="{FF2B5EF4-FFF2-40B4-BE49-F238E27FC236}">
                <a16:creationId xmlns:a16="http://schemas.microsoft.com/office/drawing/2014/main" id="{6F505329-FA42-5967-5C28-27D4A95B31E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86299" y="167195"/>
            <a:ext cx="8751701" cy="6523609"/>
          </a:xfrm>
          <a:prstGeom prst="rect">
            <a:avLst/>
          </a:prstGeom>
        </p:spPr>
      </p:pic>
      <p:pic>
        <p:nvPicPr>
          <p:cNvPr id="3" name="Content Placeholder 4" descr="A close-up of a group of stones&#10;&#10;Description automatically generated">
            <a:extLst>
              <a:ext uri="{FF2B5EF4-FFF2-40B4-BE49-F238E27FC236}">
                <a16:creationId xmlns:a16="http://schemas.microsoft.com/office/drawing/2014/main" id="{C9D7A518-EB84-BC56-45EA-531190DA580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88077" y="0"/>
            <a:ext cx="9958374" cy="6858000"/>
          </a:xfrm>
          <a:prstGeom prst="rect">
            <a:avLst/>
          </a:prstGeom>
        </p:spPr>
      </p:pic>
      <p:sp>
        <p:nvSpPr>
          <p:cNvPr id="4" name="Title 1">
            <a:extLst>
              <a:ext uri="{FF2B5EF4-FFF2-40B4-BE49-F238E27FC236}">
                <a16:creationId xmlns:a16="http://schemas.microsoft.com/office/drawing/2014/main" id="{94021401-27E4-2087-910C-2B95BB9B26C2}"/>
              </a:ext>
            </a:extLst>
          </p:cNvPr>
          <p:cNvSpPr txBox="1">
            <a:spLocks/>
          </p:cNvSpPr>
          <p:nvPr/>
        </p:nvSpPr>
        <p:spPr>
          <a:xfrm>
            <a:off x="279400" y="621078"/>
            <a:ext cx="9920101" cy="803409"/>
          </a:xfrm>
          <a:prstGeom prst="rect">
            <a:avLst/>
          </a:prstGeom>
        </p:spPr>
        <p:txBody>
          <a:bodyPr vert="horz" lIns="0" tIns="0" rIns="0" bIns="0" rtlCol="0" anchor="t">
            <a:noAutofit/>
          </a:bodyPr>
          <a:lstStyle>
            <a:lvl1pPr algn="l" defTabSz="914446" rtl="0" eaLnBrk="1" latinLnBrk="0" hangingPunct="1">
              <a:lnSpc>
                <a:spcPct val="90000"/>
              </a:lnSpc>
              <a:spcBef>
                <a:spcPct val="0"/>
              </a:spcBef>
              <a:buNone/>
              <a:defRPr sz="3001" kern="1200">
                <a:solidFill>
                  <a:schemeClr val="tx2"/>
                </a:solidFill>
                <a:latin typeface="+mj-lt"/>
                <a:ea typeface="+mj-ea"/>
                <a:cs typeface="+mj-cs"/>
              </a:defRPr>
            </a:lvl1pPr>
          </a:lstStyle>
          <a:p>
            <a:r>
              <a:rPr lang="en-US"/>
              <a:t>Vår 2023</a:t>
            </a:r>
            <a:endParaRPr lang="en-US" dirty="0"/>
          </a:p>
        </p:txBody>
      </p:sp>
      <p:sp>
        <p:nvSpPr>
          <p:cNvPr id="5" name="Content Placeholder 2">
            <a:extLst>
              <a:ext uri="{FF2B5EF4-FFF2-40B4-BE49-F238E27FC236}">
                <a16:creationId xmlns:a16="http://schemas.microsoft.com/office/drawing/2014/main" id="{6390249D-ECE3-31ED-9FA6-9820D8328147}"/>
              </a:ext>
            </a:extLst>
          </p:cNvPr>
          <p:cNvSpPr txBox="1">
            <a:spLocks/>
          </p:cNvSpPr>
          <p:nvPr/>
        </p:nvSpPr>
        <p:spPr>
          <a:xfrm>
            <a:off x="254001" y="1573984"/>
            <a:ext cx="2514600" cy="4662938"/>
          </a:xfrm>
          <a:prstGeom prst="rect">
            <a:avLst/>
          </a:prstGeom>
        </p:spPr>
        <p:txBody>
          <a:bodyPr/>
          <a:lstStyle>
            <a:lvl1pPr marL="158782" indent="-158782" algn="l" defTabSz="914446" rtl="0" eaLnBrk="1" latinLnBrk="0" hangingPunct="1">
              <a:lnSpc>
                <a:spcPct val="115000"/>
              </a:lnSpc>
              <a:spcBef>
                <a:spcPts val="150"/>
              </a:spcBef>
              <a:buFont typeface="Sarabun" panose="00000500000000000000" pitchFamily="2" charset="-34"/>
              <a:buChar char="•"/>
              <a:defRPr sz="1400" kern="1200">
                <a:solidFill>
                  <a:schemeClr val="tx1"/>
                </a:solidFill>
                <a:latin typeface="+mn-lt"/>
                <a:ea typeface="+mn-ea"/>
                <a:cs typeface="+mn-cs"/>
              </a:defRPr>
            </a:lvl1pPr>
            <a:lvl2pPr marL="685834" indent="-228611" algn="l" defTabSz="914446" rtl="0" eaLnBrk="1" latinLnBrk="0" hangingPunct="1">
              <a:lnSpc>
                <a:spcPct val="115000"/>
              </a:lnSpc>
              <a:spcBef>
                <a:spcPts val="500"/>
              </a:spcBef>
              <a:buFont typeface="Arial" panose="020B0604020202020204" pitchFamily="34" charset="0"/>
              <a:buChar char="•"/>
              <a:defRPr sz="1400" kern="1200">
                <a:solidFill>
                  <a:schemeClr val="tx1"/>
                </a:solidFill>
                <a:latin typeface="+mn-lt"/>
                <a:ea typeface="+mn-ea"/>
                <a:cs typeface="+mn-cs"/>
              </a:defRPr>
            </a:lvl2pPr>
            <a:lvl3pPr marL="1143057" indent="-228611" algn="l" defTabSz="914446" rtl="0" eaLnBrk="1" latinLnBrk="0" hangingPunct="1">
              <a:lnSpc>
                <a:spcPct val="115000"/>
              </a:lnSpc>
              <a:spcBef>
                <a:spcPts val="500"/>
              </a:spcBef>
              <a:buFont typeface="Arial" panose="020B0604020202020204" pitchFamily="34" charset="0"/>
              <a:buChar char="•"/>
              <a:defRPr sz="1400" kern="1200">
                <a:solidFill>
                  <a:schemeClr val="tx1"/>
                </a:solidFill>
                <a:latin typeface="+mn-lt"/>
                <a:ea typeface="+mn-ea"/>
                <a:cs typeface="+mn-cs"/>
              </a:defRPr>
            </a:lvl3pPr>
            <a:lvl4pPr marL="1600280" indent="-228611" algn="l" defTabSz="914446" rtl="0" eaLnBrk="1" latinLnBrk="0" hangingPunct="1">
              <a:lnSpc>
                <a:spcPct val="115000"/>
              </a:lnSpc>
              <a:spcBef>
                <a:spcPts val="500"/>
              </a:spcBef>
              <a:buFont typeface="Arial" panose="020B0604020202020204" pitchFamily="34" charset="0"/>
              <a:buChar char="•"/>
              <a:defRPr sz="1400" kern="1200">
                <a:solidFill>
                  <a:schemeClr val="tx1"/>
                </a:solidFill>
                <a:latin typeface="+mn-lt"/>
                <a:ea typeface="+mn-ea"/>
                <a:cs typeface="+mn-cs"/>
              </a:defRPr>
            </a:lvl4pPr>
            <a:lvl5pPr marL="2057503" indent="-228611" algn="l" defTabSz="914446" rtl="0" eaLnBrk="1" latinLnBrk="0" hangingPunct="1">
              <a:lnSpc>
                <a:spcPct val="115000"/>
              </a:lnSpc>
              <a:spcBef>
                <a:spcPts val="500"/>
              </a:spcBef>
              <a:buFont typeface="Arial" panose="020B0604020202020204" pitchFamily="34" charset="0"/>
              <a:buChar char="•"/>
              <a:defRPr sz="1400" kern="1200">
                <a:solidFill>
                  <a:schemeClr val="tx1"/>
                </a:solidFill>
                <a:latin typeface="+mn-lt"/>
                <a:ea typeface="+mn-ea"/>
                <a:cs typeface="+mn-cs"/>
              </a:defRPr>
            </a:lvl5pPr>
            <a:lvl6pPr marL="2514726"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948"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171"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394"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Sarabun" panose="00000500000000000000" pitchFamily="2" charset="-34"/>
              <a:buNone/>
            </a:pPr>
            <a:r>
              <a:rPr lang="en-US" dirty="0"/>
              <a:t>Bilde av </a:t>
            </a:r>
            <a:r>
              <a:rPr lang="en-US" i="1" dirty="0" err="1"/>
              <a:t>Chaetoceros</a:t>
            </a:r>
            <a:r>
              <a:rPr lang="en-US" i="1" dirty="0"/>
              <a:t> debilis </a:t>
            </a:r>
            <a:r>
              <a:rPr lang="en-US" dirty="0"/>
              <a:t>tatt med IFCB om bord MS Color Fantasy</a:t>
            </a:r>
          </a:p>
          <a:p>
            <a:pPr marL="0" indent="0">
              <a:buFont typeface="Sarabun" panose="00000500000000000000" pitchFamily="2" charset="-34"/>
              <a:buNone/>
            </a:pPr>
            <a:endParaRPr lang="en-US" dirty="0"/>
          </a:p>
        </p:txBody>
      </p:sp>
    </p:spTree>
    <p:extLst>
      <p:ext uri="{BB962C8B-B14F-4D97-AF65-F5344CB8AC3E}">
        <p14:creationId xmlns:p14="http://schemas.microsoft.com/office/powerpoint/2010/main" val="126230004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close-up of a microscope&#10;&#10;Description automatically generated">
            <a:extLst>
              <a:ext uri="{FF2B5EF4-FFF2-40B4-BE49-F238E27FC236}">
                <a16:creationId xmlns:a16="http://schemas.microsoft.com/office/drawing/2014/main" id="{6F505329-FA42-5967-5C28-27D4A95B31E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86299" y="167195"/>
            <a:ext cx="8751701" cy="6523609"/>
          </a:xfrm>
          <a:prstGeom prst="rect">
            <a:avLst/>
          </a:prstGeom>
        </p:spPr>
      </p:pic>
      <p:pic>
        <p:nvPicPr>
          <p:cNvPr id="3" name="Content Placeholder 4" descr="A close-up of a group of stones&#10;&#10;Description automatically generated">
            <a:extLst>
              <a:ext uri="{FF2B5EF4-FFF2-40B4-BE49-F238E27FC236}">
                <a16:creationId xmlns:a16="http://schemas.microsoft.com/office/drawing/2014/main" id="{C9D7A518-EB84-BC56-45EA-531190DA580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88077" y="0"/>
            <a:ext cx="9958374" cy="6858000"/>
          </a:xfrm>
          <a:prstGeom prst="rect">
            <a:avLst/>
          </a:prstGeom>
        </p:spPr>
      </p:pic>
      <p:pic>
        <p:nvPicPr>
          <p:cNvPr id="4" name="Picture 3" descr="A group of small animals under a microscope&#10;&#10;Description automatically generated">
            <a:extLst>
              <a:ext uri="{FF2B5EF4-FFF2-40B4-BE49-F238E27FC236}">
                <a16:creationId xmlns:a16="http://schemas.microsoft.com/office/drawing/2014/main" id="{24FFEA9A-CB7D-F2E1-2FCD-A2E6329C0217}"/>
              </a:ext>
            </a:extLst>
          </p:cNvPr>
          <p:cNvPicPr>
            <a:picLocks noChangeAspect="1"/>
          </p:cNvPicPr>
          <p:nvPr/>
        </p:nvPicPr>
        <p:blipFill rotWithShape="1">
          <a:blip r:embed="rId4">
            <a:extLst>
              <a:ext uri="{28A0092B-C50C-407E-A947-70E740481C1C}">
                <a14:useLocalDpi xmlns:a14="http://schemas.microsoft.com/office/drawing/2010/main" val="0"/>
              </a:ext>
            </a:extLst>
          </a:blip>
          <a:srcRect l="25279"/>
          <a:stretch/>
        </p:blipFill>
        <p:spPr>
          <a:xfrm rot="16200000">
            <a:off x="2875738" y="-2401636"/>
            <a:ext cx="10254126" cy="10229447"/>
          </a:xfrm>
          <a:prstGeom prst="rect">
            <a:avLst/>
          </a:prstGeom>
        </p:spPr>
      </p:pic>
      <p:sp>
        <p:nvSpPr>
          <p:cNvPr id="5" name="Title 1">
            <a:extLst>
              <a:ext uri="{FF2B5EF4-FFF2-40B4-BE49-F238E27FC236}">
                <a16:creationId xmlns:a16="http://schemas.microsoft.com/office/drawing/2014/main" id="{66DD65F1-FEDA-FA0D-8ADB-6DC3085147AD}"/>
              </a:ext>
            </a:extLst>
          </p:cNvPr>
          <p:cNvSpPr txBox="1">
            <a:spLocks/>
          </p:cNvSpPr>
          <p:nvPr/>
        </p:nvSpPr>
        <p:spPr>
          <a:xfrm>
            <a:off x="279400" y="621078"/>
            <a:ext cx="9920101" cy="803409"/>
          </a:xfrm>
          <a:prstGeom prst="rect">
            <a:avLst/>
          </a:prstGeom>
        </p:spPr>
        <p:txBody>
          <a:bodyPr vert="horz" lIns="0" tIns="0" rIns="0" bIns="0" rtlCol="0" anchor="t">
            <a:noAutofit/>
          </a:bodyPr>
          <a:lstStyle>
            <a:lvl1pPr algn="l" defTabSz="914446" rtl="0" eaLnBrk="1" latinLnBrk="0" hangingPunct="1">
              <a:lnSpc>
                <a:spcPct val="90000"/>
              </a:lnSpc>
              <a:spcBef>
                <a:spcPct val="0"/>
              </a:spcBef>
              <a:buNone/>
              <a:defRPr sz="3001" kern="1200">
                <a:solidFill>
                  <a:schemeClr val="tx2"/>
                </a:solidFill>
                <a:latin typeface="+mj-lt"/>
                <a:ea typeface="+mj-ea"/>
                <a:cs typeface="+mj-cs"/>
              </a:defRPr>
            </a:lvl1pPr>
          </a:lstStyle>
          <a:p>
            <a:r>
              <a:rPr lang="en-US"/>
              <a:t>Vår 2023</a:t>
            </a:r>
            <a:endParaRPr lang="en-US" dirty="0"/>
          </a:p>
        </p:txBody>
      </p:sp>
      <p:sp>
        <p:nvSpPr>
          <p:cNvPr id="6" name="Content Placeholder 2">
            <a:extLst>
              <a:ext uri="{FF2B5EF4-FFF2-40B4-BE49-F238E27FC236}">
                <a16:creationId xmlns:a16="http://schemas.microsoft.com/office/drawing/2014/main" id="{DE3E334B-C5F3-B50D-8C23-D77EDECA25CC}"/>
              </a:ext>
            </a:extLst>
          </p:cNvPr>
          <p:cNvSpPr txBox="1">
            <a:spLocks/>
          </p:cNvSpPr>
          <p:nvPr/>
        </p:nvSpPr>
        <p:spPr>
          <a:xfrm>
            <a:off x="254001" y="1573984"/>
            <a:ext cx="2514600" cy="4662938"/>
          </a:xfrm>
          <a:prstGeom prst="rect">
            <a:avLst/>
          </a:prstGeom>
        </p:spPr>
        <p:txBody>
          <a:bodyPr/>
          <a:lstStyle>
            <a:lvl1pPr marL="158782" indent="-158782" algn="l" defTabSz="914446" rtl="0" eaLnBrk="1" latinLnBrk="0" hangingPunct="1">
              <a:lnSpc>
                <a:spcPct val="115000"/>
              </a:lnSpc>
              <a:spcBef>
                <a:spcPts val="150"/>
              </a:spcBef>
              <a:buFont typeface="Sarabun" panose="00000500000000000000" pitchFamily="2" charset="-34"/>
              <a:buChar char="•"/>
              <a:defRPr sz="1400" kern="1200">
                <a:solidFill>
                  <a:schemeClr val="tx1"/>
                </a:solidFill>
                <a:latin typeface="+mn-lt"/>
                <a:ea typeface="+mn-ea"/>
                <a:cs typeface="+mn-cs"/>
              </a:defRPr>
            </a:lvl1pPr>
            <a:lvl2pPr marL="685834" indent="-228611" algn="l" defTabSz="914446" rtl="0" eaLnBrk="1" latinLnBrk="0" hangingPunct="1">
              <a:lnSpc>
                <a:spcPct val="115000"/>
              </a:lnSpc>
              <a:spcBef>
                <a:spcPts val="500"/>
              </a:spcBef>
              <a:buFont typeface="Arial" panose="020B0604020202020204" pitchFamily="34" charset="0"/>
              <a:buChar char="•"/>
              <a:defRPr sz="1400" kern="1200">
                <a:solidFill>
                  <a:schemeClr val="tx1"/>
                </a:solidFill>
                <a:latin typeface="+mn-lt"/>
                <a:ea typeface="+mn-ea"/>
                <a:cs typeface="+mn-cs"/>
              </a:defRPr>
            </a:lvl2pPr>
            <a:lvl3pPr marL="1143057" indent="-228611" algn="l" defTabSz="914446" rtl="0" eaLnBrk="1" latinLnBrk="0" hangingPunct="1">
              <a:lnSpc>
                <a:spcPct val="115000"/>
              </a:lnSpc>
              <a:spcBef>
                <a:spcPts val="500"/>
              </a:spcBef>
              <a:buFont typeface="Arial" panose="020B0604020202020204" pitchFamily="34" charset="0"/>
              <a:buChar char="•"/>
              <a:defRPr sz="1400" kern="1200">
                <a:solidFill>
                  <a:schemeClr val="tx1"/>
                </a:solidFill>
                <a:latin typeface="+mn-lt"/>
                <a:ea typeface="+mn-ea"/>
                <a:cs typeface="+mn-cs"/>
              </a:defRPr>
            </a:lvl3pPr>
            <a:lvl4pPr marL="1600280" indent="-228611" algn="l" defTabSz="914446" rtl="0" eaLnBrk="1" latinLnBrk="0" hangingPunct="1">
              <a:lnSpc>
                <a:spcPct val="115000"/>
              </a:lnSpc>
              <a:spcBef>
                <a:spcPts val="500"/>
              </a:spcBef>
              <a:buFont typeface="Arial" panose="020B0604020202020204" pitchFamily="34" charset="0"/>
              <a:buChar char="•"/>
              <a:defRPr sz="1400" kern="1200">
                <a:solidFill>
                  <a:schemeClr val="tx1"/>
                </a:solidFill>
                <a:latin typeface="+mn-lt"/>
                <a:ea typeface="+mn-ea"/>
                <a:cs typeface="+mn-cs"/>
              </a:defRPr>
            </a:lvl4pPr>
            <a:lvl5pPr marL="2057503" indent="-228611" algn="l" defTabSz="914446" rtl="0" eaLnBrk="1" latinLnBrk="0" hangingPunct="1">
              <a:lnSpc>
                <a:spcPct val="115000"/>
              </a:lnSpc>
              <a:spcBef>
                <a:spcPts val="500"/>
              </a:spcBef>
              <a:buFont typeface="Arial" panose="020B0604020202020204" pitchFamily="34" charset="0"/>
              <a:buChar char="•"/>
              <a:defRPr sz="1400" kern="1200">
                <a:solidFill>
                  <a:schemeClr val="tx1"/>
                </a:solidFill>
                <a:latin typeface="+mn-lt"/>
                <a:ea typeface="+mn-ea"/>
                <a:cs typeface="+mn-cs"/>
              </a:defRPr>
            </a:lvl5pPr>
            <a:lvl6pPr marL="2514726"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948"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171"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394"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Sarabun" panose="00000500000000000000" pitchFamily="2" charset="-34"/>
              <a:buNone/>
            </a:pPr>
            <a:r>
              <a:rPr lang="en-US" dirty="0"/>
              <a:t>~1000 </a:t>
            </a:r>
            <a:r>
              <a:rPr lang="en-US" dirty="0" err="1"/>
              <a:t>celler</a:t>
            </a:r>
            <a:r>
              <a:rPr lang="en-US" dirty="0"/>
              <a:t> per liter av </a:t>
            </a:r>
            <a:r>
              <a:rPr lang="en-US" dirty="0" err="1"/>
              <a:t>større</a:t>
            </a:r>
            <a:r>
              <a:rPr lang="en-US" dirty="0"/>
              <a:t> </a:t>
            </a:r>
            <a:r>
              <a:rPr lang="en-US" dirty="0" err="1"/>
              <a:t>dinoflagellater</a:t>
            </a:r>
            <a:r>
              <a:rPr lang="en-US" dirty="0"/>
              <a:t> </a:t>
            </a:r>
            <a:r>
              <a:rPr lang="en-US" dirty="0" err="1"/>
              <a:t>i</a:t>
            </a:r>
            <a:r>
              <a:rPr lang="en-US" dirty="0"/>
              <a:t> </a:t>
            </a:r>
            <a:r>
              <a:rPr lang="nb-NO" dirty="0"/>
              <a:t>slekten</a:t>
            </a:r>
            <a:r>
              <a:rPr lang="en-US" dirty="0"/>
              <a:t> </a:t>
            </a:r>
            <a:r>
              <a:rPr lang="en-US" i="1" dirty="0"/>
              <a:t>Tripos</a:t>
            </a:r>
            <a:endParaRPr lang="en-US" dirty="0"/>
          </a:p>
          <a:p>
            <a:pPr marL="0" indent="0">
              <a:buFont typeface="Sarabun" panose="00000500000000000000" pitchFamily="2" charset="-34"/>
              <a:buNone/>
            </a:pPr>
            <a:endParaRPr lang="en-US" dirty="0"/>
          </a:p>
          <a:p>
            <a:pPr marL="0" indent="0">
              <a:buFont typeface="Sarabun" panose="00000500000000000000" pitchFamily="2" charset="-34"/>
              <a:buNone/>
            </a:pPr>
            <a:endParaRPr lang="en-US" dirty="0"/>
          </a:p>
        </p:txBody>
      </p:sp>
    </p:spTree>
    <p:extLst>
      <p:ext uri="{BB962C8B-B14F-4D97-AF65-F5344CB8AC3E}">
        <p14:creationId xmlns:p14="http://schemas.microsoft.com/office/powerpoint/2010/main" val="175938869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close-up of a microscope&#10;&#10;Description automatically generated">
            <a:extLst>
              <a:ext uri="{FF2B5EF4-FFF2-40B4-BE49-F238E27FC236}">
                <a16:creationId xmlns:a16="http://schemas.microsoft.com/office/drawing/2014/main" id="{6F505329-FA42-5967-5C28-27D4A95B31E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86299" y="167195"/>
            <a:ext cx="8751701" cy="6523609"/>
          </a:xfrm>
          <a:prstGeom prst="rect">
            <a:avLst/>
          </a:prstGeom>
        </p:spPr>
      </p:pic>
      <p:pic>
        <p:nvPicPr>
          <p:cNvPr id="3" name="Content Placeholder 4" descr="A close-up of a group of stones&#10;&#10;Description automatically generated">
            <a:extLst>
              <a:ext uri="{FF2B5EF4-FFF2-40B4-BE49-F238E27FC236}">
                <a16:creationId xmlns:a16="http://schemas.microsoft.com/office/drawing/2014/main" id="{C9D7A518-EB84-BC56-45EA-531190DA580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88077" y="0"/>
            <a:ext cx="9958374" cy="6858000"/>
          </a:xfrm>
          <a:prstGeom prst="rect">
            <a:avLst/>
          </a:prstGeom>
        </p:spPr>
      </p:pic>
      <p:pic>
        <p:nvPicPr>
          <p:cNvPr id="4" name="Picture 3" descr="A group of small animals under a microscope&#10;&#10;Description automatically generated">
            <a:extLst>
              <a:ext uri="{FF2B5EF4-FFF2-40B4-BE49-F238E27FC236}">
                <a16:creationId xmlns:a16="http://schemas.microsoft.com/office/drawing/2014/main" id="{24FFEA9A-CB7D-F2E1-2FCD-A2E6329C0217}"/>
              </a:ext>
            </a:extLst>
          </p:cNvPr>
          <p:cNvPicPr>
            <a:picLocks noChangeAspect="1"/>
          </p:cNvPicPr>
          <p:nvPr/>
        </p:nvPicPr>
        <p:blipFill rotWithShape="1">
          <a:blip r:embed="rId4">
            <a:extLst>
              <a:ext uri="{28A0092B-C50C-407E-A947-70E740481C1C}">
                <a14:useLocalDpi xmlns:a14="http://schemas.microsoft.com/office/drawing/2010/main" val="0"/>
              </a:ext>
            </a:extLst>
          </a:blip>
          <a:srcRect l="25279"/>
          <a:stretch/>
        </p:blipFill>
        <p:spPr>
          <a:xfrm rot="16200000">
            <a:off x="2875738" y="-2401636"/>
            <a:ext cx="10254126" cy="10229447"/>
          </a:xfrm>
          <a:prstGeom prst="rect">
            <a:avLst/>
          </a:prstGeom>
        </p:spPr>
      </p:pic>
      <p:pic>
        <p:nvPicPr>
          <p:cNvPr id="5" name="Picture 4" descr="A close-up of a microscopic view of a sea creature&#10;&#10;Description automatically generated">
            <a:extLst>
              <a:ext uri="{FF2B5EF4-FFF2-40B4-BE49-F238E27FC236}">
                <a16:creationId xmlns:a16="http://schemas.microsoft.com/office/drawing/2014/main" id="{BFD74F67-E79C-E668-6D38-B30AFAC7E38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88077" y="-80742"/>
            <a:ext cx="11177587" cy="8324764"/>
          </a:xfrm>
          <a:prstGeom prst="rect">
            <a:avLst/>
          </a:prstGeom>
        </p:spPr>
      </p:pic>
      <p:sp>
        <p:nvSpPr>
          <p:cNvPr id="6" name="Title 1">
            <a:extLst>
              <a:ext uri="{FF2B5EF4-FFF2-40B4-BE49-F238E27FC236}">
                <a16:creationId xmlns:a16="http://schemas.microsoft.com/office/drawing/2014/main" id="{00FEB08B-32A3-BB6D-6333-C7F1FF6FFC98}"/>
              </a:ext>
            </a:extLst>
          </p:cNvPr>
          <p:cNvSpPr txBox="1">
            <a:spLocks/>
          </p:cNvSpPr>
          <p:nvPr/>
        </p:nvSpPr>
        <p:spPr>
          <a:xfrm>
            <a:off x="279400" y="621078"/>
            <a:ext cx="9920101" cy="803409"/>
          </a:xfrm>
          <a:prstGeom prst="rect">
            <a:avLst/>
          </a:prstGeom>
        </p:spPr>
        <p:txBody>
          <a:bodyPr vert="horz" lIns="0" tIns="0" rIns="0" bIns="0" rtlCol="0" anchor="t">
            <a:noAutofit/>
          </a:bodyPr>
          <a:lstStyle>
            <a:lvl1pPr algn="l" defTabSz="914446" rtl="0" eaLnBrk="1" latinLnBrk="0" hangingPunct="1">
              <a:lnSpc>
                <a:spcPct val="90000"/>
              </a:lnSpc>
              <a:spcBef>
                <a:spcPct val="0"/>
              </a:spcBef>
              <a:buNone/>
              <a:defRPr sz="3001" kern="1200">
                <a:solidFill>
                  <a:schemeClr val="tx2"/>
                </a:solidFill>
                <a:latin typeface="+mj-lt"/>
                <a:ea typeface="+mj-ea"/>
                <a:cs typeface="+mj-cs"/>
              </a:defRPr>
            </a:lvl1pPr>
          </a:lstStyle>
          <a:p>
            <a:r>
              <a:rPr lang="en-US" dirty="0" err="1"/>
              <a:t>Vår</a:t>
            </a:r>
            <a:r>
              <a:rPr lang="en-US" dirty="0"/>
              <a:t> 2023</a:t>
            </a:r>
          </a:p>
        </p:txBody>
      </p:sp>
    </p:spTree>
    <p:extLst>
      <p:ext uri="{BB962C8B-B14F-4D97-AF65-F5344CB8AC3E}">
        <p14:creationId xmlns:p14="http://schemas.microsoft.com/office/powerpoint/2010/main" val="40737823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hart&#10;&#10;Description automatically generated">
            <a:extLst>
              <a:ext uri="{FF2B5EF4-FFF2-40B4-BE49-F238E27FC236}">
                <a16:creationId xmlns:a16="http://schemas.microsoft.com/office/drawing/2014/main" id="{F68BFEEE-FA0C-418C-9F3B-7E0CD8EE3166}"/>
              </a:ext>
            </a:extLst>
          </p:cNvPr>
          <p:cNvPicPr>
            <a:picLocks noChangeAspect="1"/>
          </p:cNvPicPr>
          <p:nvPr/>
        </p:nvPicPr>
        <p:blipFill>
          <a:blip r:embed="rId3"/>
          <a:stretch>
            <a:fillRect/>
          </a:stretch>
        </p:blipFill>
        <p:spPr>
          <a:xfrm>
            <a:off x="1524000" y="3699712"/>
            <a:ext cx="9144000" cy="3158289"/>
          </a:xfrm>
          <a:prstGeom prst="rect">
            <a:avLst/>
          </a:prstGeom>
        </p:spPr>
      </p:pic>
      <p:pic>
        <p:nvPicPr>
          <p:cNvPr id="6" name="Picture 5" descr="Graphical user interface, chart&#10;&#10;Description automatically generated">
            <a:extLst>
              <a:ext uri="{FF2B5EF4-FFF2-40B4-BE49-F238E27FC236}">
                <a16:creationId xmlns:a16="http://schemas.microsoft.com/office/drawing/2014/main" id="{359C80D1-6244-46F3-ACF5-8FE3F42EC299}"/>
              </a:ext>
            </a:extLst>
          </p:cNvPr>
          <p:cNvPicPr>
            <a:picLocks noChangeAspect="1"/>
          </p:cNvPicPr>
          <p:nvPr/>
        </p:nvPicPr>
        <p:blipFill>
          <a:blip r:embed="rId4"/>
          <a:stretch>
            <a:fillRect/>
          </a:stretch>
        </p:blipFill>
        <p:spPr>
          <a:xfrm>
            <a:off x="1524000" y="476592"/>
            <a:ext cx="9144000" cy="3158289"/>
          </a:xfrm>
          <a:prstGeom prst="rect">
            <a:avLst/>
          </a:prstGeom>
        </p:spPr>
      </p:pic>
      <p:sp>
        <p:nvSpPr>
          <p:cNvPr id="17410" name="Rectangle 2"/>
          <p:cNvSpPr>
            <a:spLocks noGrp="1"/>
          </p:cNvSpPr>
          <p:nvPr>
            <p:ph type="title"/>
          </p:nvPr>
        </p:nvSpPr>
        <p:spPr>
          <a:xfrm>
            <a:off x="1850571" y="57559"/>
            <a:ext cx="8122837" cy="636579"/>
          </a:xfrm>
        </p:spPr>
        <p:txBody>
          <a:bodyPr/>
          <a:lstStyle/>
          <a:p>
            <a:r>
              <a:rPr lang="nb-NO" sz="2000" b="1" dirty="0">
                <a:solidFill>
                  <a:schemeClr val="tx1">
                    <a:lumMod val="65000"/>
                    <a:lumOff val="35000"/>
                  </a:schemeClr>
                </a:solidFill>
                <a:ea typeface="Geneva" pitchFamily="34" charset="0"/>
                <a:cs typeface="Geneva" pitchFamily="34" charset="0"/>
              </a:rPr>
              <a:t>Dypvannsfornyelse i Bunnefjorden</a:t>
            </a:r>
            <a:br>
              <a:rPr lang="nb-NO" sz="2000" b="1" dirty="0">
                <a:solidFill>
                  <a:schemeClr val="tx1">
                    <a:lumMod val="65000"/>
                    <a:lumOff val="35000"/>
                  </a:schemeClr>
                </a:solidFill>
                <a:ea typeface="Geneva" pitchFamily="34" charset="0"/>
                <a:cs typeface="Geneva" pitchFamily="34" charset="0"/>
              </a:rPr>
            </a:br>
            <a:endParaRPr lang="nb-NO" sz="2000" dirty="0">
              <a:solidFill>
                <a:schemeClr val="tx1">
                  <a:lumMod val="65000"/>
                  <a:lumOff val="35000"/>
                </a:schemeClr>
              </a:solidFill>
              <a:ea typeface="Geneva" pitchFamily="34" charset="0"/>
              <a:cs typeface="Geneva" pitchFamily="34" charset="0"/>
            </a:endParaRPr>
          </a:p>
        </p:txBody>
      </p:sp>
      <p:sp>
        <p:nvSpPr>
          <p:cNvPr id="3" name="Rectangle 2">
            <a:extLst>
              <a:ext uri="{FF2B5EF4-FFF2-40B4-BE49-F238E27FC236}">
                <a16:creationId xmlns:a16="http://schemas.microsoft.com/office/drawing/2014/main" id="{4478EC1B-928F-466B-BBF0-26C35254D897}"/>
              </a:ext>
            </a:extLst>
          </p:cNvPr>
          <p:cNvSpPr/>
          <p:nvPr/>
        </p:nvSpPr>
        <p:spPr>
          <a:xfrm>
            <a:off x="2826333" y="2511959"/>
            <a:ext cx="5591908" cy="430887"/>
          </a:xfrm>
          <a:prstGeom prst="rect">
            <a:avLst/>
          </a:prstGeom>
        </p:spPr>
        <p:txBody>
          <a:bodyPr wrap="square">
            <a:spAutoFit/>
          </a:bodyPr>
          <a:lstStyle/>
          <a:p>
            <a:pPr defTabSz="457200" fontAlgn="base">
              <a:spcBef>
                <a:spcPct val="0"/>
              </a:spcBef>
              <a:spcAft>
                <a:spcPct val="0"/>
              </a:spcAft>
              <a:defRPr/>
            </a:pPr>
            <a:r>
              <a:rPr lang="nb-NO" sz="1100" dirty="0">
                <a:latin typeface="Calibri" panose="020F0502020204030204" pitchFamily="34" charset="0"/>
                <a:cs typeface="Calibri" panose="020F0502020204030204" pitchFamily="34" charset="0"/>
              </a:rPr>
              <a:t>I februar hadde det fortsatt ikke kommet inn nytt oksygenrikt dypvann i Bunnefjorden.</a:t>
            </a:r>
          </a:p>
          <a:p>
            <a:pPr defTabSz="457200" fontAlgn="base">
              <a:spcBef>
                <a:spcPct val="0"/>
              </a:spcBef>
              <a:spcAft>
                <a:spcPct val="0"/>
              </a:spcAft>
              <a:defRPr/>
            </a:pPr>
            <a:r>
              <a:rPr lang="nb-NO" sz="1100" dirty="0">
                <a:latin typeface="Calibri" panose="020F0502020204030204" pitchFamily="34" charset="0"/>
                <a:cs typeface="Calibri" panose="020F0502020204030204" pitchFamily="34" charset="0"/>
              </a:rPr>
              <a:t>Det var is i Bunnefjorden, så det ble bare målt ned til 104 m dyp ved iskanten. </a:t>
            </a:r>
          </a:p>
        </p:txBody>
      </p:sp>
      <p:sp>
        <p:nvSpPr>
          <p:cNvPr id="7" name="Rectangle 6">
            <a:extLst>
              <a:ext uri="{FF2B5EF4-FFF2-40B4-BE49-F238E27FC236}">
                <a16:creationId xmlns:a16="http://schemas.microsoft.com/office/drawing/2014/main" id="{D46BE672-9C83-48AE-B568-7CF600A56644}"/>
              </a:ext>
            </a:extLst>
          </p:cNvPr>
          <p:cNvSpPr/>
          <p:nvPr/>
        </p:nvSpPr>
        <p:spPr>
          <a:xfrm>
            <a:off x="2544981" y="5799965"/>
            <a:ext cx="5873261" cy="600164"/>
          </a:xfrm>
          <a:prstGeom prst="rect">
            <a:avLst/>
          </a:prstGeom>
        </p:spPr>
        <p:txBody>
          <a:bodyPr wrap="square">
            <a:spAutoFit/>
          </a:bodyPr>
          <a:lstStyle/>
          <a:p>
            <a:pPr defTabSz="457200" fontAlgn="base">
              <a:spcBef>
                <a:spcPct val="0"/>
              </a:spcBef>
              <a:spcAft>
                <a:spcPct val="0"/>
              </a:spcAft>
              <a:defRPr/>
            </a:pPr>
            <a:r>
              <a:rPr lang="nb-NO" sz="1100" dirty="0">
                <a:latin typeface="Calibri" panose="020F0502020204030204" pitchFamily="34" charset="0"/>
                <a:cs typeface="Calibri" panose="020F0502020204030204" pitchFamily="34" charset="0"/>
              </a:rPr>
              <a:t>I april hadde det vært dypvannsfornyelse i Bunnefjorden. Det var fortsatt is i Bunnefjorden men vi kom lenger inn i Bunnefjorden og det var oksygenrikt vann på 150 m dyp. Tydelig oksygenminimum i mellomdyp pga. det gamle dypvannet som har kommet opp. </a:t>
            </a:r>
          </a:p>
        </p:txBody>
      </p:sp>
      <p:sp>
        <p:nvSpPr>
          <p:cNvPr id="5" name="TextBox 4">
            <a:extLst>
              <a:ext uri="{FF2B5EF4-FFF2-40B4-BE49-F238E27FC236}">
                <a16:creationId xmlns:a16="http://schemas.microsoft.com/office/drawing/2014/main" id="{38422971-BC98-111B-43FD-E046E23D11E6}"/>
              </a:ext>
            </a:extLst>
          </p:cNvPr>
          <p:cNvSpPr txBox="1"/>
          <p:nvPr/>
        </p:nvSpPr>
        <p:spPr>
          <a:xfrm>
            <a:off x="10198100" y="6507634"/>
            <a:ext cx="6096000" cy="230832"/>
          </a:xfrm>
          <a:prstGeom prst="rect">
            <a:avLst/>
          </a:prstGeom>
          <a:noFill/>
        </p:spPr>
        <p:txBody>
          <a:bodyPr wrap="square">
            <a:spAutoFit/>
          </a:bodyPr>
          <a:lstStyle/>
          <a:p>
            <a:r>
              <a:rPr lang="nn-NO" dirty="0">
                <a:hlinkClick r:id="rId5"/>
              </a:rPr>
              <a:t>Indre Oslofjord - CTD 2023 (niva.no)</a:t>
            </a:r>
            <a:endParaRPr lang="en-US" dirty="0"/>
          </a:p>
        </p:txBody>
      </p:sp>
    </p:spTree>
    <p:extLst>
      <p:ext uri="{BB962C8B-B14F-4D97-AF65-F5344CB8AC3E}">
        <p14:creationId xmlns:p14="http://schemas.microsoft.com/office/powerpoint/2010/main" val="174034962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82E4A73-5970-4973-1615-78ED39DDBE41}"/>
              </a:ext>
            </a:extLst>
          </p:cNvPr>
          <p:cNvSpPr>
            <a:spLocks noGrp="1"/>
          </p:cNvSpPr>
          <p:nvPr>
            <p:ph type="ftr" sz="quarter" idx="11"/>
          </p:nvPr>
        </p:nvSpPr>
        <p:spPr/>
        <p:txBody>
          <a:bodyPr/>
          <a:lstStyle/>
          <a:p>
            <a:endParaRPr lang="nb-NO" dirty="0"/>
          </a:p>
        </p:txBody>
      </p:sp>
      <p:sp>
        <p:nvSpPr>
          <p:cNvPr id="6" name="Title 1">
            <a:extLst>
              <a:ext uri="{FF2B5EF4-FFF2-40B4-BE49-F238E27FC236}">
                <a16:creationId xmlns:a16="http://schemas.microsoft.com/office/drawing/2014/main" id="{069E156B-01AD-FC47-C132-8AA8D155BA10}"/>
              </a:ext>
            </a:extLst>
          </p:cNvPr>
          <p:cNvSpPr txBox="1">
            <a:spLocks/>
          </p:cNvSpPr>
          <p:nvPr/>
        </p:nvSpPr>
        <p:spPr>
          <a:xfrm>
            <a:off x="279400" y="621078"/>
            <a:ext cx="9920101" cy="803409"/>
          </a:xfrm>
          <a:prstGeom prst="rect">
            <a:avLst/>
          </a:prstGeom>
        </p:spPr>
        <p:txBody>
          <a:bodyPr vert="horz" lIns="0" tIns="0" rIns="0" bIns="0" rtlCol="0" anchor="t">
            <a:noAutofit/>
          </a:bodyPr>
          <a:lstStyle>
            <a:lvl1pPr algn="l" defTabSz="914446" rtl="0" eaLnBrk="1" latinLnBrk="0" hangingPunct="1">
              <a:lnSpc>
                <a:spcPct val="90000"/>
              </a:lnSpc>
              <a:spcBef>
                <a:spcPct val="0"/>
              </a:spcBef>
              <a:buNone/>
              <a:defRPr sz="3001" kern="1200">
                <a:solidFill>
                  <a:schemeClr val="tx2"/>
                </a:solidFill>
                <a:latin typeface="+mj-lt"/>
                <a:ea typeface="+mj-ea"/>
                <a:cs typeface="+mj-cs"/>
              </a:defRPr>
            </a:lvl1pPr>
          </a:lstStyle>
          <a:p>
            <a:r>
              <a:rPr lang="en-US" dirty="0" err="1"/>
              <a:t>Høst</a:t>
            </a:r>
            <a:r>
              <a:rPr lang="en-US" dirty="0"/>
              <a:t> 2023</a:t>
            </a:r>
          </a:p>
        </p:txBody>
      </p:sp>
      <p:pic>
        <p:nvPicPr>
          <p:cNvPr id="9" name="Picture 8" descr="A close-up of a microscope&#10;&#10;Description automatically generated">
            <a:extLst>
              <a:ext uri="{FF2B5EF4-FFF2-40B4-BE49-F238E27FC236}">
                <a16:creationId xmlns:a16="http://schemas.microsoft.com/office/drawing/2014/main" id="{731FBA8B-1AF2-4A60-6286-C1D1C3C12184}"/>
              </a:ext>
            </a:extLst>
          </p:cNvPr>
          <p:cNvPicPr>
            <a:picLocks noChangeAspect="1"/>
          </p:cNvPicPr>
          <p:nvPr/>
        </p:nvPicPr>
        <p:blipFill rotWithShape="1">
          <a:blip r:embed="rId2">
            <a:extLst>
              <a:ext uri="{28A0092B-C50C-407E-A947-70E740481C1C}">
                <a14:useLocalDpi xmlns:a14="http://schemas.microsoft.com/office/drawing/2010/main" val="0"/>
              </a:ext>
            </a:extLst>
          </a:blip>
          <a:srcRect l="-14814" t="5589" r="43519" b="4615"/>
          <a:stretch/>
        </p:blipFill>
        <p:spPr>
          <a:xfrm rot="5400000">
            <a:off x="2656149" y="-2095087"/>
            <a:ext cx="9977569" cy="9423399"/>
          </a:xfrm>
          <a:prstGeom prst="rect">
            <a:avLst/>
          </a:prstGeom>
          <a:noFill/>
        </p:spPr>
      </p:pic>
      <p:sp>
        <p:nvSpPr>
          <p:cNvPr id="10" name="Content Placeholder 2">
            <a:extLst>
              <a:ext uri="{FF2B5EF4-FFF2-40B4-BE49-F238E27FC236}">
                <a16:creationId xmlns:a16="http://schemas.microsoft.com/office/drawing/2014/main" id="{37414AC4-1C59-825F-4D5B-392984924F63}"/>
              </a:ext>
            </a:extLst>
          </p:cNvPr>
          <p:cNvSpPr txBox="1">
            <a:spLocks/>
          </p:cNvSpPr>
          <p:nvPr/>
        </p:nvSpPr>
        <p:spPr>
          <a:xfrm>
            <a:off x="254001" y="1573984"/>
            <a:ext cx="2514600" cy="4662938"/>
          </a:xfrm>
          <a:prstGeom prst="rect">
            <a:avLst/>
          </a:prstGeom>
        </p:spPr>
        <p:txBody>
          <a:bodyPr/>
          <a:lstStyle>
            <a:lvl1pPr marL="158782" indent="-158782" algn="l" defTabSz="914446" rtl="0" eaLnBrk="1" latinLnBrk="0" hangingPunct="1">
              <a:lnSpc>
                <a:spcPct val="115000"/>
              </a:lnSpc>
              <a:spcBef>
                <a:spcPts val="150"/>
              </a:spcBef>
              <a:buFont typeface="Sarabun" panose="00000500000000000000" pitchFamily="2" charset="-34"/>
              <a:buChar char="•"/>
              <a:defRPr sz="1400" kern="1200">
                <a:solidFill>
                  <a:schemeClr val="tx1"/>
                </a:solidFill>
                <a:latin typeface="+mn-lt"/>
                <a:ea typeface="+mn-ea"/>
                <a:cs typeface="+mn-cs"/>
              </a:defRPr>
            </a:lvl1pPr>
            <a:lvl2pPr marL="685834" indent="-228611" algn="l" defTabSz="914446" rtl="0" eaLnBrk="1" latinLnBrk="0" hangingPunct="1">
              <a:lnSpc>
                <a:spcPct val="115000"/>
              </a:lnSpc>
              <a:spcBef>
                <a:spcPts val="500"/>
              </a:spcBef>
              <a:buFont typeface="Arial" panose="020B0604020202020204" pitchFamily="34" charset="0"/>
              <a:buChar char="•"/>
              <a:defRPr sz="1400" kern="1200">
                <a:solidFill>
                  <a:schemeClr val="tx1"/>
                </a:solidFill>
                <a:latin typeface="+mn-lt"/>
                <a:ea typeface="+mn-ea"/>
                <a:cs typeface="+mn-cs"/>
              </a:defRPr>
            </a:lvl2pPr>
            <a:lvl3pPr marL="1143057" indent="-228611" algn="l" defTabSz="914446" rtl="0" eaLnBrk="1" latinLnBrk="0" hangingPunct="1">
              <a:lnSpc>
                <a:spcPct val="115000"/>
              </a:lnSpc>
              <a:spcBef>
                <a:spcPts val="500"/>
              </a:spcBef>
              <a:buFont typeface="Arial" panose="020B0604020202020204" pitchFamily="34" charset="0"/>
              <a:buChar char="•"/>
              <a:defRPr sz="1400" kern="1200">
                <a:solidFill>
                  <a:schemeClr val="tx1"/>
                </a:solidFill>
                <a:latin typeface="+mn-lt"/>
                <a:ea typeface="+mn-ea"/>
                <a:cs typeface="+mn-cs"/>
              </a:defRPr>
            </a:lvl3pPr>
            <a:lvl4pPr marL="1600280" indent="-228611" algn="l" defTabSz="914446" rtl="0" eaLnBrk="1" latinLnBrk="0" hangingPunct="1">
              <a:lnSpc>
                <a:spcPct val="115000"/>
              </a:lnSpc>
              <a:spcBef>
                <a:spcPts val="500"/>
              </a:spcBef>
              <a:buFont typeface="Arial" panose="020B0604020202020204" pitchFamily="34" charset="0"/>
              <a:buChar char="•"/>
              <a:defRPr sz="1400" kern="1200">
                <a:solidFill>
                  <a:schemeClr val="tx1"/>
                </a:solidFill>
                <a:latin typeface="+mn-lt"/>
                <a:ea typeface="+mn-ea"/>
                <a:cs typeface="+mn-cs"/>
              </a:defRPr>
            </a:lvl4pPr>
            <a:lvl5pPr marL="2057503" indent="-228611" algn="l" defTabSz="914446" rtl="0" eaLnBrk="1" latinLnBrk="0" hangingPunct="1">
              <a:lnSpc>
                <a:spcPct val="115000"/>
              </a:lnSpc>
              <a:spcBef>
                <a:spcPts val="500"/>
              </a:spcBef>
              <a:buFont typeface="Arial" panose="020B0604020202020204" pitchFamily="34" charset="0"/>
              <a:buChar char="•"/>
              <a:defRPr sz="1400" kern="1200">
                <a:solidFill>
                  <a:schemeClr val="tx1"/>
                </a:solidFill>
                <a:latin typeface="+mn-lt"/>
                <a:ea typeface="+mn-ea"/>
                <a:cs typeface="+mn-cs"/>
              </a:defRPr>
            </a:lvl5pPr>
            <a:lvl6pPr marL="2514726"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948"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171"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394"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Sarabun" panose="00000500000000000000" pitchFamily="2" charset="-34"/>
              <a:buNone/>
            </a:pPr>
            <a:r>
              <a:rPr lang="en-US" dirty="0"/>
              <a:t>~ 800 000 </a:t>
            </a:r>
            <a:r>
              <a:rPr lang="en-US" dirty="0" err="1"/>
              <a:t>celler</a:t>
            </a:r>
            <a:r>
              <a:rPr lang="en-US" dirty="0"/>
              <a:t>/L </a:t>
            </a:r>
            <a:r>
              <a:rPr lang="en-US" dirty="0" err="1"/>
              <a:t>telt</a:t>
            </a:r>
            <a:r>
              <a:rPr lang="en-US" dirty="0"/>
              <a:t> av </a:t>
            </a:r>
            <a:r>
              <a:rPr lang="en-US" i="1" dirty="0" err="1"/>
              <a:t>Dactyliosolen</a:t>
            </a:r>
            <a:r>
              <a:rPr lang="en-US" i="1" dirty="0"/>
              <a:t> </a:t>
            </a:r>
            <a:r>
              <a:rPr lang="en-US" i="1" dirty="0" err="1"/>
              <a:t>fragilissimus</a:t>
            </a:r>
            <a:r>
              <a:rPr lang="en-US" i="1" dirty="0"/>
              <a:t> </a:t>
            </a:r>
            <a:r>
              <a:rPr lang="en-US" dirty="0" err="1"/>
              <a:t>registrert</a:t>
            </a:r>
            <a:r>
              <a:rPr lang="en-US" dirty="0"/>
              <a:t> </a:t>
            </a:r>
            <a:r>
              <a:rPr lang="en-US" dirty="0" err="1"/>
              <a:t>på</a:t>
            </a:r>
            <a:r>
              <a:rPr lang="en-US" dirty="0"/>
              <a:t> Dk1 09.10.2023</a:t>
            </a:r>
          </a:p>
          <a:p>
            <a:pPr marL="0" indent="0">
              <a:buFont typeface="Sarabun" panose="00000500000000000000" pitchFamily="2" charset="-34"/>
              <a:buNone/>
            </a:pPr>
            <a:endParaRPr lang="en-US" i="1" dirty="0"/>
          </a:p>
          <a:p>
            <a:pPr marL="0" indent="0">
              <a:buFont typeface="Sarabun" panose="00000500000000000000" pitchFamily="2" charset="-34"/>
              <a:buNone/>
            </a:pPr>
            <a:r>
              <a:rPr lang="en-US" dirty="0"/>
              <a:t>Store </a:t>
            </a:r>
            <a:r>
              <a:rPr lang="en-US" dirty="0" err="1"/>
              <a:t>celler</a:t>
            </a:r>
            <a:r>
              <a:rPr lang="en-US" dirty="0"/>
              <a:t> </a:t>
            </a:r>
            <a:r>
              <a:rPr lang="en-US" dirty="0" err="1"/>
              <a:t>som</a:t>
            </a:r>
            <a:r>
              <a:rPr lang="en-US" dirty="0"/>
              <a:t> </a:t>
            </a:r>
            <a:r>
              <a:rPr lang="en-US" dirty="0" err="1"/>
              <a:t>krever</a:t>
            </a:r>
            <a:r>
              <a:rPr lang="en-US" dirty="0"/>
              <a:t> </a:t>
            </a:r>
            <a:r>
              <a:rPr lang="en-US" dirty="0" err="1"/>
              <a:t>silisium</a:t>
            </a:r>
            <a:r>
              <a:rPr lang="en-US" dirty="0"/>
              <a:t> for </a:t>
            </a:r>
            <a:r>
              <a:rPr lang="en-US" dirty="0" err="1"/>
              <a:t>vekst</a:t>
            </a:r>
            <a:endParaRPr lang="en-US" dirty="0"/>
          </a:p>
          <a:p>
            <a:pPr marL="0" indent="0">
              <a:buFont typeface="Sarabun" panose="00000500000000000000" pitchFamily="2" charset="-34"/>
              <a:buNone/>
            </a:pPr>
            <a:endParaRPr lang="en-US" dirty="0"/>
          </a:p>
          <a:p>
            <a:pPr marL="0" indent="0">
              <a:buFont typeface="Sarabun" panose="00000500000000000000" pitchFamily="2" charset="-34"/>
              <a:buNone/>
            </a:pPr>
            <a:r>
              <a:rPr lang="en-US" dirty="0"/>
              <a:t>Den </a:t>
            </a:r>
            <a:r>
              <a:rPr lang="en-US" dirty="0" err="1"/>
              <a:t>ble</a:t>
            </a:r>
            <a:r>
              <a:rPr lang="en-US" dirty="0"/>
              <a:t> </a:t>
            </a:r>
            <a:r>
              <a:rPr lang="en-US" dirty="0" err="1"/>
              <a:t>også</a:t>
            </a:r>
            <a:r>
              <a:rPr lang="en-US" dirty="0"/>
              <a:t> </a:t>
            </a:r>
            <a:r>
              <a:rPr lang="en-US" dirty="0" err="1"/>
              <a:t>registrert</a:t>
            </a:r>
            <a:r>
              <a:rPr lang="en-US" dirty="0"/>
              <a:t> </a:t>
            </a:r>
            <a:r>
              <a:rPr lang="en-US" dirty="0" err="1"/>
              <a:t>på</a:t>
            </a:r>
            <a:r>
              <a:rPr lang="en-US" dirty="0"/>
              <a:t> </a:t>
            </a:r>
            <a:r>
              <a:rPr lang="en-US" dirty="0" err="1"/>
              <a:t>FerryBox</a:t>
            </a:r>
            <a:r>
              <a:rPr lang="en-US" dirty="0"/>
              <a:t> med IFCB</a:t>
            </a:r>
          </a:p>
          <a:p>
            <a:pPr marL="0" indent="0">
              <a:buFont typeface="Sarabun" panose="00000500000000000000" pitchFamily="2" charset="-34"/>
              <a:buNone/>
            </a:pPr>
            <a:endParaRPr lang="en-US" dirty="0"/>
          </a:p>
        </p:txBody>
      </p:sp>
      <p:pic>
        <p:nvPicPr>
          <p:cNvPr id="5" name="Content Placeholder 4" descr="A close up of a money bill&#10;&#10;Description automatically generated">
            <a:extLst>
              <a:ext uri="{FF2B5EF4-FFF2-40B4-BE49-F238E27FC236}">
                <a16:creationId xmlns:a16="http://schemas.microsoft.com/office/drawing/2014/main" id="{43813DC7-807C-29B3-EFEE-971456EF4C64}"/>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rot="5400000">
            <a:off x="865456" y="2873590"/>
            <a:ext cx="5645361" cy="1509806"/>
          </a:xfrm>
        </p:spPr>
      </p:pic>
    </p:spTree>
    <p:extLst>
      <p:ext uri="{BB962C8B-B14F-4D97-AF65-F5344CB8AC3E}">
        <p14:creationId xmlns:p14="http://schemas.microsoft.com/office/powerpoint/2010/main" val="294918119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2A3012-9DD6-B8E0-7D19-7B553E17A671}"/>
              </a:ext>
            </a:extLst>
          </p:cNvPr>
          <p:cNvSpPr>
            <a:spLocks noGrp="1"/>
          </p:cNvSpPr>
          <p:nvPr>
            <p:ph type="title"/>
          </p:nvPr>
        </p:nvSpPr>
        <p:spPr>
          <a:xfrm>
            <a:off x="1130338" y="1131100"/>
            <a:ext cx="4802003" cy="1231374"/>
          </a:xfrm>
        </p:spPr>
        <p:txBody>
          <a:bodyPr anchor="t">
            <a:normAutofit/>
          </a:bodyPr>
          <a:lstStyle/>
          <a:p>
            <a:r>
              <a:rPr lang="nb-NO" dirty="0"/>
              <a:t>Oppsummert</a:t>
            </a:r>
          </a:p>
        </p:txBody>
      </p:sp>
      <p:sp>
        <p:nvSpPr>
          <p:cNvPr id="18" name="Footer Placeholder 2">
            <a:extLst>
              <a:ext uri="{FF2B5EF4-FFF2-40B4-BE49-F238E27FC236}">
                <a16:creationId xmlns:a16="http://schemas.microsoft.com/office/drawing/2014/main" id="{0AEDBA6E-666C-B251-9FE3-D4232685BE0E}"/>
              </a:ext>
            </a:extLst>
          </p:cNvPr>
          <p:cNvSpPr>
            <a:spLocks noGrp="1"/>
          </p:cNvSpPr>
          <p:nvPr>
            <p:ph type="ftr" sz="quarter" idx="11"/>
          </p:nvPr>
        </p:nvSpPr>
        <p:spPr>
          <a:xfrm>
            <a:off x="444033" y="455856"/>
            <a:ext cx="3728461" cy="179387"/>
          </a:xfrm>
        </p:spPr>
        <p:txBody>
          <a:bodyPr/>
          <a:lstStyle/>
          <a:p>
            <a:endParaRPr lang="nb-NO"/>
          </a:p>
        </p:txBody>
      </p:sp>
      <p:sp>
        <p:nvSpPr>
          <p:cNvPr id="13" name="Content Placeholder 3">
            <a:extLst>
              <a:ext uri="{FF2B5EF4-FFF2-40B4-BE49-F238E27FC236}">
                <a16:creationId xmlns:a16="http://schemas.microsoft.com/office/drawing/2014/main" id="{68E72605-C161-E49A-FD62-4262AE5A6053}"/>
              </a:ext>
            </a:extLst>
          </p:cNvPr>
          <p:cNvSpPr>
            <a:spLocks noGrp="1"/>
          </p:cNvSpPr>
          <p:nvPr>
            <p:ph sz="half" idx="2"/>
          </p:nvPr>
        </p:nvSpPr>
        <p:spPr>
          <a:xfrm>
            <a:off x="876300" y="1905001"/>
            <a:ext cx="5056041" cy="3961236"/>
          </a:xfrm>
        </p:spPr>
        <p:txBody>
          <a:bodyPr>
            <a:normAutofit fontScale="85000" lnSpcReduction="20000"/>
          </a:bodyPr>
          <a:lstStyle/>
          <a:p>
            <a:r>
              <a:rPr lang="en-US" sz="1800" dirty="0" err="1"/>
              <a:t>Dypvannsfornyelse</a:t>
            </a:r>
            <a:r>
              <a:rPr lang="en-US" sz="1800" dirty="0"/>
              <a:t> </a:t>
            </a:r>
            <a:r>
              <a:rPr lang="en-US" sz="1800" dirty="0" err="1"/>
              <a:t>på</a:t>
            </a:r>
            <a:r>
              <a:rPr lang="en-US" sz="1800" dirty="0"/>
              <a:t> </a:t>
            </a:r>
            <a:r>
              <a:rPr lang="en-US" sz="1800" dirty="0" err="1"/>
              <a:t>våren</a:t>
            </a:r>
            <a:endParaRPr lang="en-US" sz="1800" dirty="0"/>
          </a:p>
          <a:p>
            <a:r>
              <a:rPr lang="en-US" sz="1800" dirty="0" err="1"/>
              <a:t>Sterk</a:t>
            </a:r>
            <a:r>
              <a:rPr lang="en-US" sz="1800" dirty="0"/>
              <a:t> </a:t>
            </a:r>
            <a:r>
              <a:rPr lang="en-US" sz="1800" dirty="0" err="1"/>
              <a:t>våroppblomstring</a:t>
            </a:r>
            <a:endParaRPr lang="en-US" sz="1800" dirty="0"/>
          </a:p>
          <a:p>
            <a:r>
              <a:rPr lang="en-US" sz="1800" dirty="0" err="1"/>
              <a:t>Flompåvirket</a:t>
            </a:r>
            <a:r>
              <a:rPr lang="en-US" sz="1800" dirty="0"/>
              <a:t> fjord</a:t>
            </a:r>
          </a:p>
          <a:p>
            <a:pPr lvl="1"/>
            <a:r>
              <a:rPr lang="en-US" sz="1800" dirty="0" err="1"/>
              <a:t>Ferskvannet</a:t>
            </a:r>
            <a:r>
              <a:rPr lang="en-US" sz="1800" dirty="0"/>
              <a:t> </a:t>
            </a:r>
            <a:r>
              <a:rPr lang="en-US" sz="1800" dirty="0" err="1"/>
              <a:t>kommer</a:t>
            </a:r>
            <a:r>
              <a:rPr lang="en-US" sz="1800" dirty="0"/>
              <a:t> med </a:t>
            </a:r>
            <a:r>
              <a:rPr lang="en-US" sz="1800" dirty="0" err="1"/>
              <a:t>næringsstoffer</a:t>
            </a:r>
            <a:r>
              <a:rPr lang="en-US" sz="1800" dirty="0"/>
              <a:t> </a:t>
            </a:r>
            <a:r>
              <a:rPr lang="en-US" sz="1800" dirty="0" err="1"/>
              <a:t>og</a:t>
            </a:r>
            <a:r>
              <a:rPr lang="en-US" sz="1800" dirty="0"/>
              <a:t> </a:t>
            </a:r>
            <a:r>
              <a:rPr lang="en-US" sz="1800" dirty="0" err="1"/>
              <a:t>farget</a:t>
            </a:r>
            <a:r>
              <a:rPr lang="en-US" sz="1800" dirty="0"/>
              <a:t> </a:t>
            </a:r>
            <a:r>
              <a:rPr lang="en-US" sz="1800" dirty="0" err="1"/>
              <a:t>stoff</a:t>
            </a:r>
            <a:endParaRPr lang="en-US" sz="1800" dirty="0"/>
          </a:p>
          <a:p>
            <a:pPr marL="457223" lvl="1" indent="0">
              <a:buNone/>
            </a:pPr>
            <a:r>
              <a:rPr lang="en-US" sz="1800" dirty="0">
                <a:sym typeface="Wingdings" panose="05000000000000000000" pitchFamily="2" charset="2"/>
              </a:rPr>
              <a:t>	 </a:t>
            </a:r>
            <a:r>
              <a:rPr lang="en-US" sz="1800" dirty="0" err="1"/>
              <a:t>Fjorden</a:t>
            </a:r>
            <a:r>
              <a:rPr lang="en-US" sz="1800" dirty="0"/>
              <a:t> </a:t>
            </a:r>
            <a:r>
              <a:rPr lang="en-US" sz="1800" dirty="0" err="1"/>
              <a:t>blir</a:t>
            </a:r>
            <a:r>
              <a:rPr lang="en-US" sz="1800" dirty="0"/>
              <a:t> </a:t>
            </a:r>
            <a:r>
              <a:rPr lang="en-US" sz="1800" dirty="0" err="1"/>
              <a:t>brunere</a:t>
            </a:r>
            <a:endParaRPr lang="en-US" sz="1800" dirty="0"/>
          </a:p>
          <a:p>
            <a:pPr marL="457223" lvl="1" indent="0">
              <a:buNone/>
            </a:pPr>
            <a:r>
              <a:rPr lang="en-US" sz="1800" dirty="0">
                <a:sym typeface="Wingdings" panose="05000000000000000000" pitchFamily="2" charset="2"/>
              </a:rPr>
              <a:t>	 </a:t>
            </a:r>
            <a:r>
              <a:rPr lang="en-US" sz="1800" dirty="0" err="1"/>
              <a:t>Fjorden</a:t>
            </a:r>
            <a:r>
              <a:rPr lang="en-US" sz="1800" dirty="0"/>
              <a:t> </a:t>
            </a:r>
            <a:r>
              <a:rPr lang="en-US" sz="1800" dirty="0" err="1"/>
              <a:t>blir</a:t>
            </a:r>
            <a:r>
              <a:rPr lang="en-US" sz="1800" dirty="0"/>
              <a:t> </a:t>
            </a:r>
            <a:r>
              <a:rPr lang="en-US" sz="1800" dirty="0" err="1"/>
              <a:t>ferskere</a:t>
            </a:r>
            <a:endParaRPr lang="en-US" sz="1800" dirty="0"/>
          </a:p>
          <a:p>
            <a:pPr lvl="1"/>
            <a:r>
              <a:rPr lang="en-US" sz="1800" dirty="0" err="1"/>
              <a:t>Forholdene</a:t>
            </a:r>
            <a:r>
              <a:rPr lang="en-US" sz="1800" dirty="0"/>
              <a:t> </a:t>
            </a:r>
            <a:r>
              <a:rPr lang="en-US" sz="1800" dirty="0" err="1"/>
              <a:t>legges</a:t>
            </a:r>
            <a:r>
              <a:rPr lang="en-US" sz="1800" dirty="0"/>
              <a:t> </a:t>
            </a:r>
            <a:r>
              <a:rPr lang="en-US" sz="1800" dirty="0" err="1"/>
              <a:t>til</a:t>
            </a:r>
            <a:r>
              <a:rPr lang="en-US" sz="1800" dirty="0"/>
              <a:t> </a:t>
            </a:r>
            <a:r>
              <a:rPr lang="en-US" sz="1800" dirty="0" err="1"/>
              <a:t>rette</a:t>
            </a:r>
            <a:r>
              <a:rPr lang="en-US" sz="1800" dirty="0"/>
              <a:t> for </a:t>
            </a:r>
            <a:r>
              <a:rPr lang="en-US" sz="1800" dirty="0" err="1"/>
              <a:t>algeoppblomstringer</a:t>
            </a:r>
            <a:r>
              <a:rPr lang="en-US" sz="1800" dirty="0"/>
              <a:t>, men </a:t>
            </a:r>
            <a:r>
              <a:rPr lang="en-US" sz="1800" dirty="0" err="1"/>
              <a:t>algeoppblomstringer</a:t>
            </a:r>
            <a:r>
              <a:rPr lang="en-US" sz="1800" dirty="0"/>
              <a:t> </a:t>
            </a:r>
            <a:r>
              <a:rPr lang="en-US" sz="1800" dirty="0" err="1"/>
              <a:t>kan</a:t>
            </a:r>
            <a:r>
              <a:rPr lang="en-US" sz="1800" dirty="0"/>
              <a:t> </a:t>
            </a:r>
            <a:r>
              <a:rPr lang="en-US" sz="1800" dirty="0" err="1"/>
              <a:t>også</a:t>
            </a:r>
            <a:r>
              <a:rPr lang="en-US" sz="1800" dirty="0"/>
              <a:t> </a:t>
            </a:r>
            <a:r>
              <a:rPr lang="en-US" sz="1800" dirty="0" err="1"/>
              <a:t>hemmes</a:t>
            </a:r>
            <a:r>
              <a:rPr lang="en-US" sz="1800" dirty="0"/>
              <a:t> av den </a:t>
            </a:r>
            <a:r>
              <a:rPr lang="en-US" sz="1800" dirty="0" err="1"/>
              <a:t>mørke</a:t>
            </a:r>
            <a:r>
              <a:rPr lang="en-US" sz="1800" dirty="0"/>
              <a:t> </a:t>
            </a:r>
            <a:r>
              <a:rPr lang="en-US" sz="1800" dirty="0" err="1"/>
              <a:t>fargen</a:t>
            </a:r>
            <a:endParaRPr lang="en-US" sz="1800" dirty="0"/>
          </a:p>
          <a:p>
            <a:pPr marL="457223" lvl="1" indent="0">
              <a:buNone/>
            </a:pPr>
            <a:r>
              <a:rPr lang="en-US" sz="1800" dirty="0">
                <a:sym typeface="Wingdings" panose="05000000000000000000" pitchFamily="2" charset="2"/>
              </a:rPr>
              <a:t>	 </a:t>
            </a:r>
            <a:r>
              <a:rPr lang="en-US" sz="1800" dirty="0" err="1"/>
              <a:t>Konkurranse</a:t>
            </a:r>
            <a:r>
              <a:rPr lang="en-US" sz="1800" dirty="0"/>
              <a:t> om </a:t>
            </a:r>
            <a:r>
              <a:rPr lang="en-US" sz="1800" dirty="0" err="1"/>
              <a:t>lyset</a:t>
            </a:r>
            <a:r>
              <a:rPr lang="en-US" sz="1800" dirty="0"/>
              <a:t> </a:t>
            </a:r>
          </a:p>
          <a:p>
            <a:pPr lvl="1"/>
            <a:r>
              <a:rPr lang="en-US" sz="1800" dirty="0"/>
              <a:t>Det vi ser </a:t>
            </a:r>
            <a:r>
              <a:rPr lang="en-US" sz="1800" dirty="0" err="1"/>
              <a:t>nå</a:t>
            </a:r>
            <a:r>
              <a:rPr lang="en-US" sz="1800" dirty="0"/>
              <a:t> er de </a:t>
            </a:r>
            <a:r>
              <a:rPr lang="en-US" sz="1800" dirty="0" err="1"/>
              <a:t>umiddelbare</a:t>
            </a:r>
            <a:r>
              <a:rPr lang="en-US" sz="1800" dirty="0"/>
              <a:t> </a:t>
            </a:r>
            <a:r>
              <a:rPr lang="en-US" sz="1800" dirty="0" err="1"/>
              <a:t>konsekvensene</a:t>
            </a:r>
            <a:r>
              <a:rPr lang="en-US" sz="1800" dirty="0"/>
              <a:t> av </a:t>
            </a:r>
            <a:r>
              <a:rPr lang="en-US" sz="1800" dirty="0" err="1"/>
              <a:t>flommen</a:t>
            </a:r>
            <a:endParaRPr lang="en-US" sz="1800" dirty="0"/>
          </a:p>
          <a:p>
            <a:pPr marL="457223" lvl="1" indent="0">
              <a:buNone/>
            </a:pPr>
            <a:r>
              <a:rPr lang="en-US" sz="1800" dirty="0">
                <a:sym typeface="Wingdings" panose="05000000000000000000" pitchFamily="2" charset="2"/>
              </a:rPr>
              <a:t>	 </a:t>
            </a:r>
            <a:r>
              <a:rPr lang="en-US" sz="1800" dirty="0" err="1">
                <a:sym typeface="Wingdings" panose="05000000000000000000" pitchFamily="2" charset="2"/>
              </a:rPr>
              <a:t>U</a:t>
            </a:r>
            <a:r>
              <a:rPr lang="en-US" sz="1800" dirty="0" err="1"/>
              <a:t>sikkert</a:t>
            </a:r>
            <a:r>
              <a:rPr lang="en-US" sz="1800" dirty="0"/>
              <a:t> </a:t>
            </a:r>
            <a:r>
              <a:rPr lang="en-US" sz="1800" dirty="0" err="1"/>
              <a:t>hvordan</a:t>
            </a:r>
            <a:r>
              <a:rPr lang="en-US" sz="1800" dirty="0"/>
              <a:t> </a:t>
            </a:r>
            <a:r>
              <a:rPr lang="en-US" sz="1800" dirty="0" err="1"/>
              <a:t>dette</a:t>
            </a:r>
            <a:r>
              <a:rPr lang="en-US" sz="1800" dirty="0"/>
              <a:t> </a:t>
            </a:r>
            <a:r>
              <a:rPr lang="en-US" sz="1800" dirty="0" err="1"/>
              <a:t>påvirker</a:t>
            </a:r>
            <a:r>
              <a:rPr lang="en-US" sz="1800" dirty="0"/>
              <a:t> </a:t>
            </a:r>
            <a:r>
              <a:rPr lang="en-US" sz="1800" dirty="0" err="1"/>
              <a:t>fjorden</a:t>
            </a:r>
            <a:r>
              <a:rPr lang="en-US" sz="1800" dirty="0"/>
              <a:t> </a:t>
            </a:r>
            <a:r>
              <a:rPr lang="en-US" sz="1800" dirty="0" err="1"/>
              <a:t>på</a:t>
            </a:r>
            <a:r>
              <a:rPr lang="en-US" sz="1800" dirty="0"/>
              <a:t> 	</a:t>
            </a:r>
            <a:r>
              <a:rPr lang="en-US" sz="1800" dirty="0" err="1"/>
              <a:t>lengre</a:t>
            </a:r>
            <a:r>
              <a:rPr lang="en-US" sz="1800" dirty="0"/>
              <a:t> </a:t>
            </a:r>
            <a:r>
              <a:rPr lang="en-US" sz="1800" dirty="0" err="1"/>
              <a:t>sikt</a:t>
            </a:r>
            <a:r>
              <a:rPr lang="en-US" sz="1800" dirty="0"/>
              <a:t> (lurv, tang/tare, </a:t>
            </a:r>
            <a:r>
              <a:rPr lang="en-US" sz="1800" dirty="0" err="1"/>
              <a:t>oksygen</a:t>
            </a:r>
            <a:r>
              <a:rPr lang="en-US" sz="1800" dirty="0"/>
              <a:t> </a:t>
            </a:r>
            <a:r>
              <a:rPr lang="en-US" sz="1800" dirty="0" err="1"/>
              <a:t>i</a:t>
            </a:r>
            <a:r>
              <a:rPr lang="en-US" sz="1800" dirty="0"/>
              <a:t> </a:t>
            </a:r>
            <a:r>
              <a:rPr lang="en-US" sz="1800" dirty="0" err="1"/>
              <a:t>bunnvannet</a:t>
            </a:r>
            <a:r>
              <a:rPr lang="en-US" sz="1800" dirty="0"/>
              <a:t>)</a:t>
            </a:r>
          </a:p>
          <a:p>
            <a:pPr marL="0" indent="0">
              <a:buNone/>
            </a:pPr>
            <a:endParaRPr lang="en-US" sz="1800" dirty="0"/>
          </a:p>
          <a:p>
            <a:pPr lvl="1"/>
            <a:endParaRPr lang="en-US" sz="1800" dirty="0"/>
          </a:p>
        </p:txBody>
      </p:sp>
      <p:pic>
        <p:nvPicPr>
          <p:cNvPr id="4" name="Picture 3" descr="A group of fish swimming in the water&#10;&#10;Description automatically generated">
            <a:extLst>
              <a:ext uri="{FF2B5EF4-FFF2-40B4-BE49-F238E27FC236}">
                <a16:creationId xmlns:a16="http://schemas.microsoft.com/office/drawing/2014/main" id="{9A98FBB5-C2FF-03CD-9317-2B9F9DA4723E}"/>
              </a:ext>
            </a:extLst>
          </p:cNvPr>
          <p:cNvPicPr>
            <a:picLocks noChangeAspect="1"/>
          </p:cNvPicPr>
          <p:nvPr/>
        </p:nvPicPr>
        <p:blipFill rotWithShape="1">
          <a:blip r:embed="rId3">
            <a:extLst>
              <a:ext uri="{28A0092B-C50C-407E-A947-70E740481C1C}">
                <a14:useLocalDpi xmlns:a14="http://schemas.microsoft.com/office/drawing/2010/main" val="0"/>
              </a:ext>
            </a:extLst>
          </a:blip>
          <a:srcRect l="14871" r="23342" b="-1"/>
          <a:stretch/>
        </p:blipFill>
        <p:spPr>
          <a:xfrm>
            <a:off x="6473831" y="-82999"/>
            <a:ext cx="5718169" cy="6941000"/>
          </a:xfrm>
          <a:prstGeom prst="rect">
            <a:avLst/>
          </a:prstGeom>
          <a:noFill/>
        </p:spPr>
      </p:pic>
      <p:sp>
        <p:nvSpPr>
          <p:cNvPr id="5" name="TextBox 4">
            <a:extLst>
              <a:ext uri="{FF2B5EF4-FFF2-40B4-BE49-F238E27FC236}">
                <a16:creationId xmlns:a16="http://schemas.microsoft.com/office/drawing/2014/main" id="{91658C50-DD55-2FE2-D310-58E716CE5E1C}"/>
              </a:ext>
            </a:extLst>
          </p:cNvPr>
          <p:cNvSpPr txBox="1"/>
          <p:nvPr/>
        </p:nvSpPr>
        <p:spPr>
          <a:xfrm>
            <a:off x="10572749" y="6606109"/>
            <a:ext cx="1838325" cy="230832"/>
          </a:xfrm>
          <a:prstGeom prst="rect">
            <a:avLst/>
          </a:prstGeom>
          <a:noFill/>
        </p:spPr>
        <p:txBody>
          <a:bodyPr wrap="square" rtlCol="0">
            <a:spAutoFit/>
          </a:bodyPr>
          <a:lstStyle/>
          <a:p>
            <a:r>
              <a:rPr lang="nb-NO" dirty="0">
                <a:solidFill>
                  <a:schemeClr val="bg1"/>
                </a:solidFill>
              </a:rPr>
              <a:t>Foto: Janne Gitmark/NIVA</a:t>
            </a:r>
          </a:p>
        </p:txBody>
      </p:sp>
    </p:spTree>
    <p:extLst>
      <p:ext uri="{BB962C8B-B14F-4D97-AF65-F5344CB8AC3E}">
        <p14:creationId xmlns:p14="http://schemas.microsoft.com/office/powerpoint/2010/main" val="1896210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
                                            <p:txEl>
                                              <p:pRg st="4" end="4"/>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xEl>
                                              <p:pRg st="6" end="6"/>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3">
                                            <p:txEl>
                                              <p:pRg st="7" end="7"/>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3">
                                            <p:txEl>
                                              <p:pRg st="8" end="8"/>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uiExpand="1"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311643-052C-A98F-CD54-C778041A0601}"/>
              </a:ext>
            </a:extLst>
          </p:cNvPr>
          <p:cNvSpPr>
            <a:spLocks noGrp="1"/>
          </p:cNvSpPr>
          <p:nvPr>
            <p:ph type="ctrTitle"/>
          </p:nvPr>
        </p:nvSpPr>
        <p:spPr>
          <a:xfrm>
            <a:off x="1126906" y="541484"/>
            <a:ext cx="5216743" cy="2114138"/>
          </a:xfrm>
        </p:spPr>
        <p:txBody>
          <a:bodyPr/>
          <a:lstStyle/>
          <a:p>
            <a:r>
              <a:rPr lang="nb-NO" dirty="0"/>
              <a:t>Takk for oppmerksomheten</a:t>
            </a:r>
            <a:endParaRPr lang="en-GB" dirty="0"/>
          </a:p>
        </p:txBody>
      </p:sp>
      <p:sp>
        <p:nvSpPr>
          <p:cNvPr id="3" name="Subtitle 2">
            <a:extLst>
              <a:ext uri="{FF2B5EF4-FFF2-40B4-BE49-F238E27FC236}">
                <a16:creationId xmlns:a16="http://schemas.microsoft.com/office/drawing/2014/main" id="{93C09108-1312-58F1-AF11-B54D13A93336}"/>
              </a:ext>
            </a:extLst>
          </p:cNvPr>
          <p:cNvSpPr>
            <a:spLocks noGrp="1"/>
          </p:cNvSpPr>
          <p:nvPr>
            <p:ph type="subTitle" idx="1"/>
          </p:nvPr>
        </p:nvSpPr>
        <p:spPr/>
        <p:txBody>
          <a:bodyPr/>
          <a:lstStyle/>
          <a:p>
            <a:endParaRPr lang="en-GB"/>
          </a:p>
        </p:txBody>
      </p:sp>
    </p:spTree>
    <p:extLst>
      <p:ext uri="{BB962C8B-B14F-4D97-AF65-F5344CB8AC3E}">
        <p14:creationId xmlns:p14="http://schemas.microsoft.com/office/powerpoint/2010/main" val="29434424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375517-4684-299E-924F-84CE5C410FE7}"/>
              </a:ext>
            </a:extLst>
          </p:cNvPr>
          <p:cNvSpPr>
            <a:spLocks noGrp="1"/>
          </p:cNvSpPr>
          <p:nvPr>
            <p:ph type="title"/>
          </p:nvPr>
        </p:nvSpPr>
        <p:spPr/>
        <p:txBody>
          <a:bodyPr/>
          <a:lstStyle/>
          <a:p>
            <a:r>
              <a:rPr lang="en-US" dirty="0" err="1"/>
              <a:t>Dyreplankton</a:t>
            </a:r>
            <a:endParaRPr lang="en-US" dirty="0"/>
          </a:p>
        </p:txBody>
      </p:sp>
      <p:sp>
        <p:nvSpPr>
          <p:cNvPr id="3" name="Content Placeholder 2">
            <a:extLst>
              <a:ext uri="{FF2B5EF4-FFF2-40B4-BE49-F238E27FC236}">
                <a16:creationId xmlns:a16="http://schemas.microsoft.com/office/drawing/2014/main" id="{D960D26A-105D-94AF-E911-B53BF0DDD8F2}"/>
              </a:ext>
            </a:extLst>
          </p:cNvPr>
          <p:cNvSpPr>
            <a:spLocks noGrp="1"/>
          </p:cNvSpPr>
          <p:nvPr>
            <p:ph idx="1"/>
          </p:nvPr>
        </p:nvSpPr>
        <p:spPr/>
        <p:txBody>
          <a:bodyPr/>
          <a:lstStyle/>
          <a:p>
            <a:endParaRPr lang="en-US" dirty="0"/>
          </a:p>
        </p:txBody>
      </p:sp>
      <p:sp>
        <p:nvSpPr>
          <p:cNvPr id="6" name="Content Placeholder 2">
            <a:extLst>
              <a:ext uri="{FF2B5EF4-FFF2-40B4-BE49-F238E27FC236}">
                <a16:creationId xmlns:a16="http://schemas.microsoft.com/office/drawing/2014/main" id="{5329DD37-06F1-EDDE-DDA1-C0D2B63AD2AF}"/>
              </a:ext>
            </a:extLst>
          </p:cNvPr>
          <p:cNvSpPr txBox="1">
            <a:spLocks/>
          </p:cNvSpPr>
          <p:nvPr/>
        </p:nvSpPr>
        <p:spPr>
          <a:xfrm>
            <a:off x="774700" y="622300"/>
            <a:ext cx="8877300" cy="5291137"/>
          </a:xfrm>
          <a:prstGeom prst="rect">
            <a:avLst/>
          </a:prstGeom>
        </p:spPr>
        <p:txBody>
          <a:bodyPr vert="horz" lIns="0" tIns="0" rIns="0" bIns="0" rtlCol="0">
            <a:noAutofit/>
          </a:bodyPr>
          <a:lstStyle>
            <a:lvl1pPr marL="158782" indent="-158782" algn="l" defTabSz="914446" rtl="0" eaLnBrk="1" latinLnBrk="0" hangingPunct="1">
              <a:lnSpc>
                <a:spcPct val="115000"/>
              </a:lnSpc>
              <a:spcBef>
                <a:spcPts val="150"/>
              </a:spcBef>
              <a:buFont typeface="Sarabun" panose="00000500000000000000" pitchFamily="2" charset="-34"/>
              <a:buChar char="•"/>
              <a:defRPr sz="1400" kern="1200">
                <a:solidFill>
                  <a:schemeClr val="tx1"/>
                </a:solidFill>
                <a:latin typeface="+mn-lt"/>
                <a:ea typeface="+mn-ea"/>
                <a:cs typeface="+mn-cs"/>
              </a:defRPr>
            </a:lvl1pPr>
            <a:lvl2pPr marL="685834" indent="-228611" algn="l" defTabSz="914446" rtl="0" eaLnBrk="1" latinLnBrk="0" hangingPunct="1">
              <a:lnSpc>
                <a:spcPct val="115000"/>
              </a:lnSpc>
              <a:spcBef>
                <a:spcPts val="500"/>
              </a:spcBef>
              <a:buFont typeface="Arial" panose="020B0604020202020204" pitchFamily="34" charset="0"/>
              <a:buChar char="•"/>
              <a:defRPr sz="1400" kern="1200">
                <a:solidFill>
                  <a:schemeClr val="tx1"/>
                </a:solidFill>
                <a:latin typeface="+mn-lt"/>
                <a:ea typeface="+mn-ea"/>
                <a:cs typeface="+mn-cs"/>
              </a:defRPr>
            </a:lvl2pPr>
            <a:lvl3pPr marL="1143057" indent="-228611" algn="l" defTabSz="914446" rtl="0" eaLnBrk="1" latinLnBrk="0" hangingPunct="1">
              <a:lnSpc>
                <a:spcPct val="115000"/>
              </a:lnSpc>
              <a:spcBef>
                <a:spcPts val="500"/>
              </a:spcBef>
              <a:buFont typeface="Arial" panose="020B0604020202020204" pitchFamily="34" charset="0"/>
              <a:buChar char="•"/>
              <a:defRPr sz="1400" kern="1200">
                <a:solidFill>
                  <a:schemeClr val="tx1"/>
                </a:solidFill>
                <a:latin typeface="+mn-lt"/>
                <a:ea typeface="+mn-ea"/>
                <a:cs typeface="+mn-cs"/>
              </a:defRPr>
            </a:lvl3pPr>
            <a:lvl4pPr marL="1600280" indent="-228611" algn="l" defTabSz="914446" rtl="0" eaLnBrk="1" latinLnBrk="0" hangingPunct="1">
              <a:lnSpc>
                <a:spcPct val="115000"/>
              </a:lnSpc>
              <a:spcBef>
                <a:spcPts val="500"/>
              </a:spcBef>
              <a:buFont typeface="Arial" panose="020B0604020202020204" pitchFamily="34" charset="0"/>
              <a:buChar char="•"/>
              <a:defRPr sz="1400" kern="1200">
                <a:solidFill>
                  <a:schemeClr val="tx1"/>
                </a:solidFill>
                <a:latin typeface="+mn-lt"/>
                <a:ea typeface="+mn-ea"/>
                <a:cs typeface="+mn-cs"/>
              </a:defRPr>
            </a:lvl4pPr>
            <a:lvl5pPr marL="2057503" indent="-228611" algn="l" defTabSz="914446" rtl="0" eaLnBrk="1" latinLnBrk="0" hangingPunct="1">
              <a:lnSpc>
                <a:spcPct val="115000"/>
              </a:lnSpc>
              <a:spcBef>
                <a:spcPts val="500"/>
              </a:spcBef>
              <a:buFont typeface="Arial" panose="020B0604020202020204" pitchFamily="34" charset="0"/>
              <a:buChar char="•"/>
              <a:defRPr sz="1400" kern="1200">
                <a:solidFill>
                  <a:schemeClr val="tx1"/>
                </a:solidFill>
                <a:latin typeface="+mn-lt"/>
                <a:ea typeface="+mn-ea"/>
                <a:cs typeface="+mn-cs"/>
              </a:defRPr>
            </a:lvl5pPr>
            <a:lvl6pPr marL="2514726"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948"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171"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394"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sz="2000" dirty="0"/>
          </a:p>
        </p:txBody>
      </p:sp>
      <p:pic>
        <p:nvPicPr>
          <p:cNvPr id="7" name="Picture 6" descr="A group of fish swimming in water&#10;&#10;Description automatically generated with low confidence">
            <a:extLst>
              <a:ext uri="{FF2B5EF4-FFF2-40B4-BE49-F238E27FC236}">
                <a16:creationId xmlns:a16="http://schemas.microsoft.com/office/drawing/2014/main" id="{8A656125-F116-4350-8DE4-D0131A3FF148}"/>
              </a:ext>
            </a:extLst>
          </p:cNvPr>
          <p:cNvPicPr>
            <a:picLocks noChangeAspect="1"/>
          </p:cNvPicPr>
          <p:nvPr/>
        </p:nvPicPr>
        <p:blipFill>
          <a:blip r:embed="rId2"/>
          <a:stretch>
            <a:fillRect/>
          </a:stretch>
        </p:blipFill>
        <p:spPr>
          <a:xfrm>
            <a:off x="1242204" y="2506662"/>
            <a:ext cx="4853795" cy="3640346"/>
          </a:xfrm>
          <a:prstGeom prst="rect">
            <a:avLst/>
          </a:prstGeom>
        </p:spPr>
      </p:pic>
      <p:pic>
        <p:nvPicPr>
          <p:cNvPr id="9" name="Picture 8" descr="A picture containing wall, nature, dirty&#10;&#10;Description automatically generated">
            <a:extLst>
              <a:ext uri="{FF2B5EF4-FFF2-40B4-BE49-F238E27FC236}">
                <a16:creationId xmlns:a16="http://schemas.microsoft.com/office/drawing/2014/main" id="{34F78880-C6D5-C5CC-D185-0DBB04146444}"/>
              </a:ext>
            </a:extLst>
          </p:cNvPr>
          <p:cNvPicPr>
            <a:picLocks noChangeAspect="1"/>
          </p:cNvPicPr>
          <p:nvPr/>
        </p:nvPicPr>
        <p:blipFill>
          <a:blip r:embed="rId3"/>
          <a:stretch>
            <a:fillRect/>
          </a:stretch>
        </p:blipFill>
        <p:spPr>
          <a:xfrm rot="5400000">
            <a:off x="5942639" y="1481852"/>
            <a:ext cx="5534573" cy="4150930"/>
          </a:xfrm>
          <a:prstGeom prst="rect">
            <a:avLst/>
          </a:prstGeom>
        </p:spPr>
      </p:pic>
      <p:sp>
        <p:nvSpPr>
          <p:cNvPr id="10" name="TextBox 9">
            <a:extLst>
              <a:ext uri="{FF2B5EF4-FFF2-40B4-BE49-F238E27FC236}">
                <a16:creationId xmlns:a16="http://schemas.microsoft.com/office/drawing/2014/main" id="{89DACE69-5261-5CCC-D8C6-6E4AA59FC349}"/>
              </a:ext>
            </a:extLst>
          </p:cNvPr>
          <p:cNvSpPr txBox="1"/>
          <p:nvPr/>
        </p:nvSpPr>
        <p:spPr>
          <a:xfrm>
            <a:off x="4085365" y="5751956"/>
            <a:ext cx="3227689" cy="415498"/>
          </a:xfrm>
          <a:prstGeom prst="rect">
            <a:avLst/>
          </a:prstGeom>
          <a:noFill/>
        </p:spPr>
        <p:txBody>
          <a:bodyPr wrap="square" rtlCol="0">
            <a:spAutoFit/>
          </a:bodyPr>
          <a:lstStyle/>
          <a:p>
            <a:r>
              <a:rPr lang="nb-NO" sz="1200" dirty="0">
                <a:solidFill>
                  <a:schemeClr val="bg1"/>
                </a:solidFill>
              </a:rPr>
              <a:t>Foto: Even </a:t>
            </a:r>
            <a:r>
              <a:rPr lang="nb-NO" sz="1200" dirty="0" err="1">
                <a:solidFill>
                  <a:schemeClr val="bg1"/>
                </a:solidFill>
              </a:rPr>
              <a:t>Sletteng</a:t>
            </a:r>
            <a:r>
              <a:rPr lang="nb-NO" sz="1200" dirty="0">
                <a:solidFill>
                  <a:schemeClr val="bg1"/>
                </a:solidFill>
              </a:rPr>
              <a:t> Garvang</a:t>
            </a:r>
          </a:p>
          <a:p>
            <a:endParaRPr lang="nb-NO" dirty="0"/>
          </a:p>
        </p:txBody>
      </p:sp>
    </p:spTree>
    <p:extLst>
      <p:ext uri="{BB962C8B-B14F-4D97-AF65-F5344CB8AC3E}">
        <p14:creationId xmlns:p14="http://schemas.microsoft.com/office/powerpoint/2010/main" val="34065104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1C963203-A59F-3DF1-D370-323BC0116582}"/>
              </a:ext>
            </a:extLst>
          </p:cNvPr>
          <p:cNvSpPr>
            <a:spLocks noGrp="1"/>
          </p:cNvSpPr>
          <p:nvPr>
            <p:ph type="title"/>
          </p:nvPr>
        </p:nvSpPr>
        <p:spPr>
          <a:xfrm>
            <a:off x="1130338" y="1559064"/>
            <a:ext cx="9920101" cy="803409"/>
          </a:xfrm>
        </p:spPr>
        <p:txBody>
          <a:bodyPr/>
          <a:lstStyle/>
          <a:p>
            <a:r>
              <a:rPr lang="en-US" dirty="0" err="1"/>
              <a:t>Dyreplankton</a:t>
            </a:r>
            <a:r>
              <a:rPr lang="en-US" dirty="0"/>
              <a:t> </a:t>
            </a:r>
            <a:r>
              <a:rPr lang="en-US" dirty="0" err="1"/>
              <a:t>fra</a:t>
            </a:r>
            <a:r>
              <a:rPr lang="en-US" dirty="0"/>
              <a:t> Dk1 </a:t>
            </a:r>
            <a:r>
              <a:rPr lang="en-US" dirty="0" err="1"/>
              <a:t>Steilene</a:t>
            </a:r>
            <a:endParaRPr lang="en-US" dirty="0"/>
          </a:p>
        </p:txBody>
      </p:sp>
      <p:sp>
        <p:nvSpPr>
          <p:cNvPr id="13" name="Footer Placeholder 2">
            <a:extLst>
              <a:ext uri="{FF2B5EF4-FFF2-40B4-BE49-F238E27FC236}">
                <a16:creationId xmlns:a16="http://schemas.microsoft.com/office/drawing/2014/main" id="{69A4A980-5385-4B58-3BE4-399AB7CD1B98}"/>
              </a:ext>
            </a:extLst>
          </p:cNvPr>
          <p:cNvSpPr>
            <a:spLocks noGrp="1"/>
          </p:cNvSpPr>
          <p:nvPr>
            <p:ph type="ftr" sz="quarter" idx="11"/>
          </p:nvPr>
        </p:nvSpPr>
        <p:spPr>
          <a:xfrm>
            <a:off x="444033" y="455856"/>
            <a:ext cx="3728461" cy="179387"/>
          </a:xfrm>
        </p:spPr>
        <p:txBody>
          <a:bodyPr/>
          <a:lstStyle/>
          <a:p>
            <a:endParaRPr lang="nb-NO"/>
          </a:p>
        </p:txBody>
      </p:sp>
      <p:pic>
        <p:nvPicPr>
          <p:cNvPr id="6" name="Picture 5">
            <a:extLst>
              <a:ext uri="{FF2B5EF4-FFF2-40B4-BE49-F238E27FC236}">
                <a16:creationId xmlns:a16="http://schemas.microsoft.com/office/drawing/2014/main" id="{069660C4-9118-4373-69C2-E349AB432CBB}"/>
              </a:ext>
            </a:extLst>
          </p:cNvPr>
          <p:cNvPicPr>
            <a:picLocks noChangeAspect="1"/>
          </p:cNvPicPr>
          <p:nvPr/>
        </p:nvPicPr>
        <p:blipFill rotWithShape="1">
          <a:blip r:embed="rId3"/>
          <a:srcRect l="-1" r="239"/>
          <a:stretch/>
        </p:blipFill>
        <p:spPr>
          <a:xfrm>
            <a:off x="1130338" y="2700515"/>
            <a:ext cx="9896437" cy="2951229"/>
          </a:xfrm>
          <a:prstGeom prst="rect">
            <a:avLst/>
          </a:prstGeom>
          <a:noFill/>
        </p:spPr>
      </p:pic>
    </p:spTree>
    <p:extLst>
      <p:ext uri="{BB962C8B-B14F-4D97-AF65-F5344CB8AC3E}">
        <p14:creationId xmlns:p14="http://schemas.microsoft.com/office/powerpoint/2010/main" val="38851007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1C963203-A59F-3DF1-D370-323BC0116582}"/>
              </a:ext>
            </a:extLst>
          </p:cNvPr>
          <p:cNvSpPr>
            <a:spLocks noGrp="1"/>
          </p:cNvSpPr>
          <p:nvPr>
            <p:ph type="title"/>
          </p:nvPr>
        </p:nvSpPr>
        <p:spPr>
          <a:xfrm>
            <a:off x="1130338" y="1559064"/>
            <a:ext cx="9920101" cy="803409"/>
          </a:xfrm>
        </p:spPr>
        <p:txBody>
          <a:bodyPr/>
          <a:lstStyle/>
          <a:p>
            <a:r>
              <a:rPr lang="en-US" dirty="0" err="1"/>
              <a:t>Dyreplankton</a:t>
            </a:r>
            <a:r>
              <a:rPr lang="en-US" dirty="0"/>
              <a:t> </a:t>
            </a:r>
            <a:r>
              <a:rPr lang="en-US" dirty="0" err="1"/>
              <a:t>fra</a:t>
            </a:r>
            <a:r>
              <a:rPr lang="en-US" dirty="0"/>
              <a:t> Dk1 </a:t>
            </a:r>
            <a:r>
              <a:rPr lang="en-US" dirty="0" err="1"/>
              <a:t>Steilene</a:t>
            </a:r>
            <a:endParaRPr lang="en-US" dirty="0"/>
          </a:p>
        </p:txBody>
      </p:sp>
      <p:sp>
        <p:nvSpPr>
          <p:cNvPr id="13" name="Footer Placeholder 2">
            <a:extLst>
              <a:ext uri="{FF2B5EF4-FFF2-40B4-BE49-F238E27FC236}">
                <a16:creationId xmlns:a16="http://schemas.microsoft.com/office/drawing/2014/main" id="{69A4A980-5385-4B58-3BE4-399AB7CD1B98}"/>
              </a:ext>
            </a:extLst>
          </p:cNvPr>
          <p:cNvSpPr>
            <a:spLocks noGrp="1"/>
          </p:cNvSpPr>
          <p:nvPr>
            <p:ph type="ftr" sz="quarter" idx="11"/>
          </p:nvPr>
        </p:nvSpPr>
        <p:spPr>
          <a:xfrm>
            <a:off x="444033" y="455856"/>
            <a:ext cx="3728461" cy="179387"/>
          </a:xfrm>
        </p:spPr>
        <p:txBody>
          <a:bodyPr/>
          <a:lstStyle/>
          <a:p>
            <a:endParaRPr lang="nb-NO"/>
          </a:p>
        </p:txBody>
      </p:sp>
      <p:pic>
        <p:nvPicPr>
          <p:cNvPr id="2" name="Bilde 25" descr="Et bilde som inneholder Organisme, akvarium, virvelløse dyr&#10;&#10;Automatisk generert beskrivelse">
            <a:extLst>
              <a:ext uri="{FF2B5EF4-FFF2-40B4-BE49-F238E27FC236}">
                <a16:creationId xmlns:a16="http://schemas.microsoft.com/office/drawing/2014/main" id="{73A3722D-4183-FD39-41C0-6B7B51D27A89}"/>
              </a:ext>
            </a:extLst>
          </p:cNvPr>
          <p:cNvPicPr/>
          <p:nvPr/>
        </p:nvPicPr>
        <p:blipFill>
          <a:blip r:embed="rId3"/>
          <a:stretch>
            <a:fillRect/>
          </a:stretch>
        </p:blipFill>
        <p:spPr>
          <a:xfrm>
            <a:off x="2717800" y="2125744"/>
            <a:ext cx="6451599" cy="3216136"/>
          </a:xfrm>
          <a:prstGeom prst="rect">
            <a:avLst/>
          </a:prstGeom>
        </p:spPr>
      </p:pic>
      <p:sp>
        <p:nvSpPr>
          <p:cNvPr id="4" name="TextBox 3">
            <a:extLst>
              <a:ext uri="{FF2B5EF4-FFF2-40B4-BE49-F238E27FC236}">
                <a16:creationId xmlns:a16="http://schemas.microsoft.com/office/drawing/2014/main" id="{E0895B05-AC14-6C4B-B406-1EF7B6587FA1}"/>
              </a:ext>
            </a:extLst>
          </p:cNvPr>
          <p:cNvSpPr txBox="1"/>
          <p:nvPr/>
        </p:nvSpPr>
        <p:spPr>
          <a:xfrm>
            <a:off x="1876462" y="5341880"/>
            <a:ext cx="9402577" cy="584775"/>
          </a:xfrm>
          <a:prstGeom prst="rect">
            <a:avLst/>
          </a:prstGeom>
          <a:noFill/>
        </p:spPr>
        <p:txBody>
          <a:bodyPr wrap="square">
            <a:spAutoFit/>
          </a:bodyPr>
          <a:lstStyle/>
          <a:p>
            <a:r>
              <a:rPr lang="nb-NO" sz="1600" dirty="0">
                <a:solidFill>
                  <a:schemeClr val="tx1"/>
                </a:solidFill>
              </a:rPr>
              <a:t>Bilder av dyreplankton tatt i stereolupe fra stasjon Dk1 Steilene i Indre Oslofjord </a:t>
            </a:r>
          </a:p>
          <a:p>
            <a:r>
              <a:rPr lang="nb-NO" sz="1600" b="1" dirty="0">
                <a:solidFill>
                  <a:schemeClr val="tx1"/>
                </a:solidFill>
              </a:rPr>
              <a:t>a) </a:t>
            </a:r>
            <a:r>
              <a:rPr lang="nb-NO" sz="1600" dirty="0">
                <a:solidFill>
                  <a:schemeClr val="tx1"/>
                </a:solidFill>
              </a:rPr>
              <a:t>Norsk storkrill, </a:t>
            </a:r>
            <a:r>
              <a:rPr lang="nb-NO" sz="1600" i="1" dirty="0" err="1">
                <a:solidFill>
                  <a:schemeClr val="tx1"/>
                </a:solidFill>
              </a:rPr>
              <a:t>Meganyctiphanes</a:t>
            </a:r>
            <a:r>
              <a:rPr lang="nb-NO" sz="1600" i="1" dirty="0">
                <a:solidFill>
                  <a:schemeClr val="tx1"/>
                </a:solidFill>
              </a:rPr>
              <a:t> </a:t>
            </a:r>
            <a:r>
              <a:rPr lang="nb-NO" sz="1600" i="1" dirty="0" err="1">
                <a:solidFill>
                  <a:schemeClr val="tx1"/>
                </a:solidFill>
              </a:rPr>
              <a:t>norvegica</a:t>
            </a:r>
            <a:r>
              <a:rPr lang="nb-NO" sz="1600" b="1" dirty="0">
                <a:solidFill>
                  <a:schemeClr val="tx1"/>
                </a:solidFill>
              </a:rPr>
              <a:t> b) </a:t>
            </a:r>
            <a:r>
              <a:rPr lang="nb-NO" sz="1600" dirty="0">
                <a:solidFill>
                  <a:schemeClr val="tx1"/>
                </a:solidFill>
              </a:rPr>
              <a:t>vannloppen </a:t>
            </a:r>
            <a:r>
              <a:rPr lang="nb-NO" sz="1600" i="1" dirty="0" err="1">
                <a:solidFill>
                  <a:schemeClr val="tx1"/>
                </a:solidFill>
              </a:rPr>
              <a:t>Evadne</a:t>
            </a:r>
            <a:r>
              <a:rPr lang="nb-NO" sz="1600" i="1" dirty="0">
                <a:solidFill>
                  <a:schemeClr val="tx1"/>
                </a:solidFill>
              </a:rPr>
              <a:t> </a:t>
            </a:r>
            <a:r>
              <a:rPr lang="nb-NO" sz="1600" i="1" dirty="0" err="1">
                <a:solidFill>
                  <a:schemeClr val="tx1"/>
                </a:solidFill>
              </a:rPr>
              <a:t>normanii</a:t>
            </a:r>
            <a:r>
              <a:rPr lang="nb-NO" sz="1600" b="1" i="1" dirty="0">
                <a:solidFill>
                  <a:schemeClr val="tx1"/>
                </a:solidFill>
              </a:rPr>
              <a:t> </a:t>
            </a:r>
            <a:r>
              <a:rPr lang="nb-NO" sz="1600" b="1" dirty="0">
                <a:solidFill>
                  <a:schemeClr val="tx1"/>
                </a:solidFill>
              </a:rPr>
              <a:t>c) </a:t>
            </a:r>
            <a:r>
              <a:rPr lang="nb-NO" sz="1600" dirty="0">
                <a:solidFill>
                  <a:schemeClr val="tx1"/>
                </a:solidFill>
              </a:rPr>
              <a:t>fiskeegg </a:t>
            </a:r>
          </a:p>
        </p:txBody>
      </p:sp>
    </p:spTree>
    <p:extLst>
      <p:ext uri="{BB962C8B-B14F-4D97-AF65-F5344CB8AC3E}">
        <p14:creationId xmlns:p14="http://schemas.microsoft.com/office/powerpoint/2010/main" val="22996118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1C9973-69AF-96A4-1109-B5FB016DF2E7}"/>
              </a:ext>
            </a:extLst>
          </p:cNvPr>
          <p:cNvSpPr>
            <a:spLocks noGrp="1"/>
          </p:cNvSpPr>
          <p:nvPr>
            <p:ph type="title"/>
          </p:nvPr>
        </p:nvSpPr>
        <p:spPr>
          <a:xfrm>
            <a:off x="825539" y="1134459"/>
            <a:ext cx="4006438" cy="1231374"/>
          </a:xfrm>
        </p:spPr>
        <p:txBody>
          <a:bodyPr/>
          <a:lstStyle/>
          <a:p>
            <a:r>
              <a:rPr lang="nb-NO" dirty="0"/>
              <a:t>Sensommer med «Hans» og mye nedbør </a:t>
            </a:r>
          </a:p>
        </p:txBody>
      </p:sp>
      <p:sp>
        <p:nvSpPr>
          <p:cNvPr id="3" name="Footer Placeholder 2">
            <a:extLst>
              <a:ext uri="{FF2B5EF4-FFF2-40B4-BE49-F238E27FC236}">
                <a16:creationId xmlns:a16="http://schemas.microsoft.com/office/drawing/2014/main" id="{110EFC0E-30E5-87C7-9E55-5E34F17F8ECA}"/>
              </a:ext>
            </a:extLst>
          </p:cNvPr>
          <p:cNvSpPr>
            <a:spLocks noGrp="1"/>
          </p:cNvSpPr>
          <p:nvPr>
            <p:ph type="ftr" sz="quarter" idx="11"/>
          </p:nvPr>
        </p:nvSpPr>
        <p:spPr/>
        <p:txBody>
          <a:bodyPr/>
          <a:lstStyle/>
          <a:p>
            <a:endParaRPr lang="nb-NO" dirty="0"/>
          </a:p>
        </p:txBody>
      </p:sp>
      <p:sp>
        <p:nvSpPr>
          <p:cNvPr id="4" name="Content Placeholder 3">
            <a:extLst>
              <a:ext uri="{FF2B5EF4-FFF2-40B4-BE49-F238E27FC236}">
                <a16:creationId xmlns:a16="http://schemas.microsoft.com/office/drawing/2014/main" id="{7EA5EC35-FCD2-8C4E-24B6-38684D99FD11}"/>
              </a:ext>
            </a:extLst>
          </p:cNvPr>
          <p:cNvSpPr>
            <a:spLocks noGrp="1"/>
          </p:cNvSpPr>
          <p:nvPr>
            <p:ph sz="half" idx="2"/>
          </p:nvPr>
        </p:nvSpPr>
        <p:spPr>
          <a:xfrm>
            <a:off x="1130339" y="2865049"/>
            <a:ext cx="4802003" cy="3380213"/>
          </a:xfrm>
        </p:spPr>
        <p:txBody>
          <a:bodyPr/>
          <a:lstStyle/>
          <a:p>
            <a:r>
              <a:rPr lang="nb-NO" sz="2400" dirty="0"/>
              <a:t>Partikler </a:t>
            </a:r>
          </a:p>
          <a:p>
            <a:r>
              <a:rPr lang="nb-NO" sz="2400" dirty="0"/>
              <a:t>Næringsstoffer</a:t>
            </a:r>
          </a:p>
          <a:p>
            <a:r>
              <a:rPr lang="nb-NO" sz="2400" dirty="0"/>
              <a:t>Farget stoff</a:t>
            </a:r>
          </a:p>
          <a:p>
            <a:r>
              <a:rPr lang="nb-NO" sz="2400" dirty="0"/>
              <a:t>Ferskt vann</a:t>
            </a:r>
          </a:p>
        </p:txBody>
      </p:sp>
      <p:pic>
        <p:nvPicPr>
          <p:cNvPr id="18" name="Picture 17" descr="A person in a blue jacket and helmet looking out over water&#10;&#10;Description automatically generated">
            <a:extLst>
              <a:ext uri="{FF2B5EF4-FFF2-40B4-BE49-F238E27FC236}">
                <a16:creationId xmlns:a16="http://schemas.microsoft.com/office/drawing/2014/main" id="{73F2761C-78F4-CB51-3A21-B92D1B797159}"/>
              </a:ext>
            </a:extLst>
          </p:cNvPr>
          <p:cNvPicPr>
            <a:picLocks noChangeAspect="1"/>
          </p:cNvPicPr>
          <p:nvPr/>
        </p:nvPicPr>
        <p:blipFill rotWithShape="1">
          <a:blip r:embed="rId3">
            <a:extLst>
              <a:ext uri="{28A0092B-C50C-407E-A947-70E740481C1C}">
                <a14:useLocalDpi xmlns:a14="http://schemas.microsoft.com/office/drawing/2010/main" val="0"/>
              </a:ext>
            </a:extLst>
          </a:blip>
          <a:srcRect l="15722" r="26121"/>
          <a:stretch/>
        </p:blipFill>
        <p:spPr>
          <a:xfrm>
            <a:off x="5343525" y="736049"/>
            <a:ext cx="6754404" cy="5645701"/>
          </a:xfrm>
          <a:prstGeom prst="rect">
            <a:avLst/>
          </a:prstGeom>
        </p:spPr>
      </p:pic>
      <p:sp>
        <p:nvSpPr>
          <p:cNvPr id="6" name="TextBox 5">
            <a:extLst>
              <a:ext uri="{FF2B5EF4-FFF2-40B4-BE49-F238E27FC236}">
                <a16:creationId xmlns:a16="http://schemas.microsoft.com/office/drawing/2014/main" id="{877684FF-27EB-6AB2-A4D2-685BF3EA198C}"/>
              </a:ext>
            </a:extLst>
          </p:cNvPr>
          <p:cNvSpPr txBox="1"/>
          <p:nvPr/>
        </p:nvSpPr>
        <p:spPr>
          <a:xfrm>
            <a:off x="10466352" y="6121951"/>
            <a:ext cx="1838325" cy="230832"/>
          </a:xfrm>
          <a:prstGeom prst="rect">
            <a:avLst/>
          </a:prstGeom>
          <a:noFill/>
        </p:spPr>
        <p:txBody>
          <a:bodyPr wrap="square" rtlCol="0">
            <a:spAutoFit/>
          </a:bodyPr>
          <a:lstStyle/>
          <a:p>
            <a:r>
              <a:rPr lang="nb-NO" dirty="0">
                <a:solidFill>
                  <a:schemeClr val="bg1"/>
                </a:solidFill>
              </a:rPr>
              <a:t>Foto: Anette Engesmo/NIVA</a:t>
            </a:r>
          </a:p>
        </p:txBody>
      </p:sp>
    </p:spTree>
    <p:extLst>
      <p:ext uri="{BB962C8B-B14F-4D97-AF65-F5344CB8AC3E}">
        <p14:creationId xmlns:p14="http://schemas.microsoft.com/office/powerpoint/2010/main" val="1496876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graph of a number of people&#10;&#10;Description automatically generated with medium confidence">
            <a:extLst>
              <a:ext uri="{FF2B5EF4-FFF2-40B4-BE49-F238E27FC236}">
                <a16:creationId xmlns:a16="http://schemas.microsoft.com/office/drawing/2014/main" id="{2FDC4469-90C1-BE14-FDDC-5B2EC63DED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3427" y="866774"/>
            <a:ext cx="10369361" cy="5447965"/>
          </a:xfrm>
          <a:prstGeom prst="rect">
            <a:avLst/>
          </a:prstGeom>
        </p:spPr>
      </p:pic>
      <p:sp>
        <p:nvSpPr>
          <p:cNvPr id="3" name="Footer Placeholder 2">
            <a:extLst>
              <a:ext uri="{FF2B5EF4-FFF2-40B4-BE49-F238E27FC236}">
                <a16:creationId xmlns:a16="http://schemas.microsoft.com/office/drawing/2014/main" id="{110EFC0E-30E5-87C7-9E55-5E34F17F8ECA}"/>
              </a:ext>
            </a:extLst>
          </p:cNvPr>
          <p:cNvSpPr>
            <a:spLocks noGrp="1"/>
          </p:cNvSpPr>
          <p:nvPr>
            <p:ph type="ftr" sz="quarter" idx="11"/>
          </p:nvPr>
        </p:nvSpPr>
        <p:spPr/>
        <p:txBody>
          <a:bodyPr/>
          <a:lstStyle/>
          <a:p>
            <a:endParaRPr lang="nb-NO" dirty="0"/>
          </a:p>
        </p:txBody>
      </p:sp>
      <p:sp>
        <p:nvSpPr>
          <p:cNvPr id="7" name="TextBox 6">
            <a:extLst>
              <a:ext uri="{FF2B5EF4-FFF2-40B4-BE49-F238E27FC236}">
                <a16:creationId xmlns:a16="http://schemas.microsoft.com/office/drawing/2014/main" id="{12571EB4-0A37-4FD4-134A-57A2A4F7AE65}"/>
              </a:ext>
            </a:extLst>
          </p:cNvPr>
          <p:cNvSpPr txBox="1"/>
          <p:nvPr/>
        </p:nvSpPr>
        <p:spPr>
          <a:xfrm>
            <a:off x="10273737" y="1176430"/>
            <a:ext cx="1838325" cy="400110"/>
          </a:xfrm>
          <a:prstGeom prst="rect">
            <a:avLst/>
          </a:prstGeom>
          <a:noFill/>
        </p:spPr>
        <p:txBody>
          <a:bodyPr wrap="square" rtlCol="0">
            <a:spAutoFit/>
          </a:bodyPr>
          <a:lstStyle/>
          <a:p>
            <a:r>
              <a:rPr lang="nb-NO" sz="2000" dirty="0">
                <a:solidFill>
                  <a:schemeClr val="accent1"/>
                </a:solidFill>
              </a:rPr>
              <a:t>Hans</a:t>
            </a:r>
            <a:endParaRPr lang="en-GB" sz="2000" dirty="0">
              <a:solidFill>
                <a:schemeClr val="accent1"/>
              </a:solidFill>
            </a:endParaRPr>
          </a:p>
        </p:txBody>
      </p:sp>
      <p:sp>
        <p:nvSpPr>
          <p:cNvPr id="9" name="TextBox 8">
            <a:extLst>
              <a:ext uri="{FF2B5EF4-FFF2-40B4-BE49-F238E27FC236}">
                <a16:creationId xmlns:a16="http://schemas.microsoft.com/office/drawing/2014/main" id="{BEB6470A-45BB-B34B-4388-C4FC524DAE83}"/>
              </a:ext>
            </a:extLst>
          </p:cNvPr>
          <p:cNvSpPr txBox="1"/>
          <p:nvPr/>
        </p:nvSpPr>
        <p:spPr>
          <a:xfrm>
            <a:off x="10580536" y="1945171"/>
            <a:ext cx="1838325" cy="400110"/>
          </a:xfrm>
          <a:prstGeom prst="rect">
            <a:avLst/>
          </a:prstGeom>
          <a:noFill/>
        </p:spPr>
        <p:txBody>
          <a:bodyPr wrap="square" rtlCol="0">
            <a:spAutoFit/>
          </a:bodyPr>
          <a:lstStyle/>
          <a:p>
            <a:r>
              <a:rPr lang="nb-NO" sz="2000" dirty="0">
                <a:solidFill>
                  <a:schemeClr val="accent1"/>
                </a:solidFill>
              </a:rPr>
              <a:t>Mye regn</a:t>
            </a:r>
            <a:endParaRPr lang="en-GB" sz="2000" dirty="0">
              <a:solidFill>
                <a:schemeClr val="accent1"/>
              </a:solidFill>
            </a:endParaRPr>
          </a:p>
        </p:txBody>
      </p:sp>
      <p:sp>
        <p:nvSpPr>
          <p:cNvPr id="11" name="TextBox 10">
            <a:extLst>
              <a:ext uri="{FF2B5EF4-FFF2-40B4-BE49-F238E27FC236}">
                <a16:creationId xmlns:a16="http://schemas.microsoft.com/office/drawing/2014/main" id="{A026BF3F-2388-4B83-6FAE-38480575A131}"/>
              </a:ext>
            </a:extLst>
          </p:cNvPr>
          <p:cNvSpPr txBox="1"/>
          <p:nvPr/>
        </p:nvSpPr>
        <p:spPr>
          <a:xfrm>
            <a:off x="10983012" y="2898578"/>
            <a:ext cx="1838325" cy="707886"/>
          </a:xfrm>
          <a:prstGeom prst="rect">
            <a:avLst/>
          </a:prstGeom>
          <a:noFill/>
        </p:spPr>
        <p:txBody>
          <a:bodyPr wrap="square" rtlCol="0">
            <a:spAutoFit/>
          </a:bodyPr>
          <a:lstStyle/>
          <a:p>
            <a:r>
              <a:rPr lang="nb-NO" sz="2000" dirty="0">
                <a:solidFill>
                  <a:schemeClr val="accent1"/>
                </a:solidFill>
              </a:rPr>
              <a:t>Mye regn</a:t>
            </a:r>
            <a:br>
              <a:rPr lang="nb-NO" sz="2000" dirty="0">
                <a:solidFill>
                  <a:schemeClr val="accent1"/>
                </a:solidFill>
              </a:rPr>
            </a:br>
            <a:r>
              <a:rPr lang="nb-NO" sz="2000" dirty="0">
                <a:solidFill>
                  <a:schemeClr val="accent1"/>
                </a:solidFill>
              </a:rPr>
              <a:t>igjen</a:t>
            </a:r>
            <a:endParaRPr lang="en-GB" sz="2000" dirty="0">
              <a:solidFill>
                <a:schemeClr val="accent1"/>
              </a:solidFill>
            </a:endParaRPr>
          </a:p>
        </p:txBody>
      </p:sp>
      <p:sp>
        <p:nvSpPr>
          <p:cNvPr id="16" name="Title 15">
            <a:extLst>
              <a:ext uri="{FF2B5EF4-FFF2-40B4-BE49-F238E27FC236}">
                <a16:creationId xmlns:a16="http://schemas.microsoft.com/office/drawing/2014/main" id="{5089EE2D-98D3-A236-16B4-234C6655EBDF}"/>
              </a:ext>
            </a:extLst>
          </p:cNvPr>
          <p:cNvSpPr>
            <a:spLocks noGrp="1"/>
          </p:cNvSpPr>
          <p:nvPr>
            <p:ph type="title"/>
          </p:nvPr>
        </p:nvSpPr>
        <p:spPr>
          <a:xfrm>
            <a:off x="925288" y="495564"/>
            <a:ext cx="4802003" cy="1231374"/>
          </a:xfrm>
        </p:spPr>
        <p:txBody>
          <a:bodyPr/>
          <a:lstStyle/>
          <a:p>
            <a:r>
              <a:rPr lang="nb-NO" dirty="0"/>
              <a:t>Vannføring i elvene</a:t>
            </a:r>
          </a:p>
        </p:txBody>
      </p:sp>
      <p:cxnSp>
        <p:nvCxnSpPr>
          <p:cNvPr id="18" name="Straight Connector 17">
            <a:extLst>
              <a:ext uri="{FF2B5EF4-FFF2-40B4-BE49-F238E27FC236}">
                <a16:creationId xmlns:a16="http://schemas.microsoft.com/office/drawing/2014/main" id="{5D5F3FA2-8656-70C5-4660-40BD6942119B}"/>
              </a:ext>
            </a:extLst>
          </p:cNvPr>
          <p:cNvCxnSpPr>
            <a:cxnSpLocks/>
          </p:cNvCxnSpPr>
          <p:nvPr/>
        </p:nvCxnSpPr>
        <p:spPr>
          <a:xfrm>
            <a:off x="7003228" y="1043492"/>
            <a:ext cx="0" cy="4561242"/>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090AFED4-7F31-A8B0-CE9D-D24BD96DEEC9}"/>
              </a:ext>
            </a:extLst>
          </p:cNvPr>
          <p:cNvSpPr txBox="1"/>
          <p:nvPr/>
        </p:nvSpPr>
        <p:spPr>
          <a:xfrm>
            <a:off x="4090188" y="1176430"/>
            <a:ext cx="1838325" cy="369332"/>
          </a:xfrm>
          <a:prstGeom prst="rect">
            <a:avLst/>
          </a:prstGeom>
          <a:noFill/>
        </p:spPr>
        <p:txBody>
          <a:bodyPr wrap="square" rtlCol="0">
            <a:spAutoFit/>
          </a:bodyPr>
          <a:lstStyle/>
          <a:p>
            <a:r>
              <a:rPr lang="nb-NO" sz="1800" b="1" dirty="0">
                <a:solidFill>
                  <a:schemeClr val="accent1"/>
                </a:solidFill>
              </a:rPr>
              <a:t>2022</a:t>
            </a:r>
            <a:endParaRPr lang="en-GB" sz="1800" b="1" dirty="0">
              <a:solidFill>
                <a:schemeClr val="accent1"/>
              </a:solidFill>
            </a:endParaRPr>
          </a:p>
        </p:txBody>
      </p:sp>
      <p:sp>
        <p:nvSpPr>
          <p:cNvPr id="22" name="TextBox 21">
            <a:extLst>
              <a:ext uri="{FF2B5EF4-FFF2-40B4-BE49-F238E27FC236}">
                <a16:creationId xmlns:a16="http://schemas.microsoft.com/office/drawing/2014/main" id="{BFF65A7C-7649-497E-9BB5-0568AA17172B}"/>
              </a:ext>
            </a:extLst>
          </p:cNvPr>
          <p:cNvSpPr txBox="1"/>
          <p:nvPr/>
        </p:nvSpPr>
        <p:spPr>
          <a:xfrm>
            <a:off x="8435412" y="1176430"/>
            <a:ext cx="1838325" cy="369332"/>
          </a:xfrm>
          <a:prstGeom prst="rect">
            <a:avLst/>
          </a:prstGeom>
          <a:noFill/>
        </p:spPr>
        <p:txBody>
          <a:bodyPr wrap="square" rtlCol="0">
            <a:spAutoFit/>
          </a:bodyPr>
          <a:lstStyle/>
          <a:p>
            <a:r>
              <a:rPr lang="nb-NO" sz="1800" b="1" dirty="0">
                <a:solidFill>
                  <a:schemeClr val="accent1"/>
                </a:solidFill>
              </a:rPr>
              <a:t>2023</a:t>
            </a:r>
            <a:endParaRPr lang="en-GB" sz="1800" b="1" dirty="0">
              <a:solidFill>
                <a:schemeClr val="accent1"/>
              </a:solidFill>
            </a:endParaRPr>
          </a:p>
        </p:txBody>
      </p:sp>
      <p:sp>
        <p:nvSpPr>
          <p:cNvPr id="2" name="TextBox 1">
            <a:extLst>
              <a:ext uri="{FF2B5EF4-FFF2-40B4-BE49-F238E27FC236}">
                <a16:creationId xmlns:a16="http://schemas.microsoft.com/office/drawing/2014/main" id="{450DC849-D895-0881-94E9-2127F13E8083}"/>
              </a:ext>
            </a:extLst>
          </p:cNvPr>
          <p:cNvSpPr txBox="1"/>
          <p:nvPr/>
        </p:nvSpPr>
        <p:spPr>
          <a:xfrm>
            <a:off x="11192899" y="6546270"/>
            <a:ext cx="1838325" cy="230832"/>
          </a:xfrm>
          <a:prstGeom prst="rect">
            <a:avLst/>
          </a:prstGeom>
          <a:noFill/>
        </p:spPr>
        <p:txBody>
          <a:bodyPr wrap="square" rtlCol="0">
            <a:spAutoFit/>
          </a:bodyPr>
          <a:lstStyle/>
          <a:p>
            <a:r>
              <a:rPr lang="nb-NO" dirty="0"/>
              <a:t>Data fra NVE</a:t>
            </a:r>
          </a:p>
        </p:txBody>
      </p:sp>
    </p:spTree>
    <p:extLst>
      <p:ext uri="{BB962C8B-B14F-4D97-AF65-F5344CB8AC3E}">
        <p14:creationId xmlns:p14="http://schemas.microsoft.com/office/powerpoint/2010/main" val="4018970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4C490CF4-2F70-2775-051F-30D0476D78BA}"/>
              </a:ext>
            </a:extLst>
          </p:cNvPr>
          <p:cNvSpPr>
            <a:spLocks noGrp="1"/>
          </p:cNvSpPr>
          <p:nvPr>
            <p:ph type="title"/>
          </p:nvPr>
        </p:nvSpPr>
        <p:spPr>
          <a:xfrm>
            <a:off x="1130338" y="1559064"/>
            <a:ext cx="9920101" cy="803409"/>
          </a:xfrm>
        </p:spPr>
        <p:txBody>
          <a:bodyPr/>
          <a:lstStyle/>
          <a:p>
            <a:r>
              <a:rPr lang="en-US" dirty="0" err="1"/>
              <a:t>Temperatur</a:t>
            </a:r>
            <a:endParaRPr lang="en-US" dirty="0"/>
          </a:p>
        </p:txBody>
      </p:sp>
      <p:sp>
        <p:nvSpPr>
          <p:cNvPr id="15" name="Footer Placeholder 2">
            <a:extLst>
              <a:ext uri="{FF2B5EF4-FFF2-40B4-BE49-F238E27FC236}">
                <a16:creationId xmlns:a16="http://schemas.microsoft.com/office/drawing/2014/main" id="{A72B7E14-2075-0941-15DE-2D6BC2ACFA91}"/>
              </a:ext>
            </a:extLst>
          </p:cNvPr>
          <p:cNvSpPr>
            <a:spLocks noGrp="1"/>
          </p:cNvSpPr>
          <p:nvPr>
            <p:ph type="ftr" sz="quarter" idx="11"/>
          </p:nvPr>
        </p:nvSpPr>
        <p:spPr>
          <a:xfrm>
            <a:off x="444033" y="455856"/>
            <a:ext cx="3728461" cy="179387"/>
          </a:xfrm>
        </p:spPr>
        <p:txBody>
          <a:bodyPr/>
          <a:lstStyle/>
          <a:p>
            <a:endParaRPr lang="nb-NO"/>
          </a:p>
        </p:txBody>
      </p:sp>
      <p:pic>
        <p:nvPicPr>
          <p:cNvPr id="8" name="Picture Placeholder 7">
            <a:extLst>
              <a:ext uri="{FF2B5EF4-FFF2-40B4-BE49-F238E27FC236}">
                <a16:creationId xmlns:a16="http://schemas.microsoft.com/office/drawing/2014/main" id="{51BD41B2-12E9-2B43-4FE0-5F8BE691ED8D}"/>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rcRect l="204" r="204"/>
          <a:stretch/>
        </p:blipFill>
        <p:spPr>
          <a:xfrm>
            <a:off x="169077" y="2097741"/>
            <a:ext cx="11794340" cy="3902092"/>
          </a:xfrm>
          <a:noFill/>
        </p:spPr>
      </p:pic>
      <p:cxnSp>
        <p:nvCxnSpPr>
          <p:cNvPr id="3" name="Straight Arrow Connector 2">
            <a:extLst>
              <a:ext uri="{FF2B5EF4-FFF2-40B4-BE49-F238E27FC236}">
                <a16:creationId xmlns:a16="http://schemas.microsoft.com/office/drawing/2014/main" id="{D77D30EA-1387-DF79-DC73-A6C53D23E6B9}"/>
              </a:ext>
            </a:extLst>
          </p:cNvPr>
          <p:cNvCxnSpPr/>
          <p:nvPr/>
        </p:nvCxnSpPr>
        <p:spPr>
          <a:xfrm flipH="1">
            <a:off x="7306235" y="1246094"/>
            <a:ext cx="788894" cy="1116379"/>
          </a:xfrm>
          <a:prstGeom prst="straightConnector1">
            <a:avLst/>
          </a:prstGeom>
          <a:ln w="38100">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8A3A5F30-F836-F58E-CF75-128419A01463}"/>
              </a:ext>
            </a:extLst>
          </p:cNvPr>
          <p:cNvSpPr txBox="1"/>
          <p:nvPr/>
        </p:nvSpPr>
        <p:spPr>
          <a:xfrm>
            <a:off x="7306235" y="845984"/>
            <a:ext cx="1846730" cy="400110"/>
          </a:xfrm>
          <a:prstGeom prst="rect">
            <a:avLst/>
          </a:prstGeom>
          <a:noFill/>
          <a:ln>
            <a:noFill/>
          </a:ln>
        </p:spPr>
        <p:txBody>
          <a:bodyPr wrap="square" rtlCol="0">
            <a:spAutoFit/>
          </a:bodyPr>
          <a:lstStyle/>
          <a:p>
            <a:r>
              <a:rPr lang="nb-NO" sz="2000" dirty="0">
                <a:solidFill>
                  <a:schemeClr val="tx2"/>
                </a:solidFill>
              </a:rPr>
              <a:t>Varm sommer</a:t>
            </a:r>
          </a:p>
        </p:txBody>
      </p:sp>
      <p:cxnSp>
        <p:nvCxnSpPr>
          <p:cNvPr id="5" name="Straight Arrow Connector 4">
            <a:extLst>
              <a:ext uri="{FF2B5EF4-FFF2-40B4-BE49-F238E27FC236}">
                <a16:creationId xmlns:a16="http://schemas.microsoft.com/office/drawing/2014/main" id="{C08B4E59-611C-A34F-183E-95274720939F}"/>
              </a:ext>
            </a:extLst>
          </p:cNvPr>
          <p:cNvCxnSpPr>
            <a:cxnSpLocks/>
          </p:cNvCxnSpPr>
          <p:nvPr/>
        </p:nvCxnSpPr>
        <p:spPr>
          <a:xfrm flipH="1">
            <a:off x="8875059" y="2250414"/>
            <a:ext cx="1229264" cy="2245114"/>
          </a:xfrm>
          <a:prstGeom prst="straightConnector1">
            <a:avLst/>
          </a:prstGeom>
          <a:ln w="38100">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DA09EA74-B7B7-C2B8-527F-C22681D7C75C}"/>
              </a:ext>
            </a:extLst>
          </p:cNvPr>
          <p:cNvSpPr txBox="1"/>
          <p:nvPr/>
        </p:nvSpPr>
        <p:spPr>
          <a:xfrm>
            <a:off x="9857066" y="1254264"/>
            <a:ext cx="1846730" cy="1015663"/>
          </a:xfrm>
          <a:prstGeom prst="rect">
            <a:avLst/>
          </a:prstGeom>
          <a:noFill/>
          <a:ln>
            <a:noFill/>
          </a:ln>
        </p:spPr>
        <p:txBody>
          <a:bodyPr wrap="square" rtlCol="0">
            <a:spAutoFit/>
          </a:bodyPr>
          <a:lstStyle/>
          <a:p>
            <a:r>
              <a:rPr lang="nb-NO" sz="2000" dirty="0">
                <a:solidFill>
                  <a:schemeClr val="tx2"/>
                </a:solidFill>
              </a:rPr>
              <a:t>Nedkjøling i forbindelse med Hans</a:t>
            </a:r>
          </a:p>
        </p:txBody>
      </p:sp>
    </p:spTree>
    <p:extLst>
      <p:ext uri="{BB962C8B-B14F-4D97-AF65-F5344CB8AC3E}">
        <p14:creationId xmlns:p14="http://schemas.microsoft.com/office/powerpoint/2010/main" val="4072930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theme/theme1.xml><?xml version="1.0" encoding="utf-8"?>
<a:theme xmlns:a="http://schemas.openxmlformats.org/drawingml/2006/main" name="Office Theme">
  <a:themeElements>
    <a:clrScheme name="Niva">
      <a:dk1>
        <a:sysClr val="windowText" lastClr="000000"/>
      </a:dk1>
      <a:lt1>
        <a:sysClr val="window" lastClr="FFFFFF"/>
      </a:lt1>
      <a:dk2>
        <a:srgbClr val="030887"/>
      </a:dk2>
      <a:lt2>
        <a:srgbClr val="F0EDD4"/>
      </a:lt2>
      <a:accent1>
        <a:srgbClr val="030887"/>
      </a:accent1>
      <a:accent2>
        <a:srgbClr val="0069FF"/>
      </a:accent2>
      <a:accent3>
        <a:srgbClr val="F0EDD4"/>
      </a:accent3>
      <a:accent4>
        <a:srgbClr val="A3EDCC"/>
      </a:accent4>
      <a:accent5>
        <a:srgbClr val="004F59"/>
      </a:accent5>
      <a:accent6>
        <a:srgbClr val="DE8F14"/>
      </a:accent6>
      <a:hlink>
        <a:srgbClr val="0563C1"/>
      </a:hlink>
      <a:folHlink>
        <a:srgbClr val="954F72"/>
      </a:folHlink>
    </a:clrScheme>
    <a:fontScheme name="Niva">
      <a:majorFont>
        <a:latin typeface="Sarabun SemiBold"/>
        <a:ea typeface=""/>
        <a:cs typeface=""/>
      </a:majorFont>
      <a:minorFont>
        <a:latin typeface="Sarabun"/>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iva_PPT.potx" id="{DC18D27E-D74E-4638-A25B-8AFF38670670}" vid="{4B3B7897-BC00-4621-8298-C2874FA2FB9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QaParentElement xmlns="3f542a10-ee9b-4cdf-b706-f9ad573c0697">;#Prosjektleveranser;#
;#Project deliverables;# ;#Kommunikasjon;#
;#Communication;#</QaParentElement>
    <ApprovalStatus xmlns="3f542a10-ee9b-4cdf-b706-f9ad573c0697">Approved</ApprovalStatus>
    <QaListView xmlns="3f542a10-ee9b-4cdf-b706-f9ad573c0697">;#Templates;#</QaListView>
    <Endringer xmlns="3f542a10-ee9b-4cdf-b706-f9ad573c0697" xsi:nil="true"/>
    <Comment_x0020_from_x0020_Responsible xmlns="3f542a10-ee9b-4cdf-b706-f9ad573c0697">Bedre å ha .pptx-versjonen av presentasjonsmalen liggende inne i ledelsessystemet istedenfor .potx, har fått noen rapporter om vanskeligheter med å bruke den, legger den derfor inn på nytt her.</Comment_x0020_from_x0020_Responsible>
    <ApprovalDate xmlns="da5804de-6a6d-48b8-a2a5-e42ea2006dd2">2023-06-13T22:00:00+00:00</ApprovalDate>
    <DocumentResponsible xmlns="da5804de-6a6d-48b8-a2a5-e42ea2006dd2">
      <UserInfo>
        <DisplayName>Jonas Giæver</DisplayName>
        <AccountId>548</AccountId>
        <AccountType/>
      </UserInfo>
    </DocumentResponsible>
    <Approver xmlns="da5804de-6a6d-48b8-a2a5-e42ea2006dd2">
      <UserInfo>
        <DisplayName>Palma Kristin Larsen</DisplayName>
        <AccountId>39</AccountId>
        <AccountType/>
      </UserInfo>
    </Approver>
    <DocumentNumber xmlns="da5804de-6a6d-48b8-a2a5-e42ea2006dd2">18119-Ny</DocumentNumber>
    <CheckInComment xmlns="3f542a10-ee9b-4cdf-b706-f9ad573c0697" xsi:nil="true"/>
    <BraidedDocumentPath xmlns="3f542a10-ee9b-4cdf-b706-f9ad573c0697" xsi:nil="true"/>
    <WorkComment xmlns="3f542a10-ee9b-4cdf-b706-f9ad573c0697" xsi:nil="true"/>
    <Revision xmlns="3f542a10-ee9b-4cdf-b706-f9ad573c0697">1</Revision>
    <CommentToRequestor xmlns="3f542a10-ee9b-4cdf-b706-f9ad573c0697" xsi:nil="true"/>
    <TemplateType xmlns="3f542a10-ee9b-4cdf-b706-f9ad573c0697">
      <Value>Document Center</Value>
      <Value>Projects</Value>
    </TemplateType>
    <_Flow_SignoffStatus xmlns="3f542a10-ee9b-4cdf-b706-f9ad573c0697" xsi:nil="true"/>
    <CommentToApprover xmlns="3f542a10-ee9b-4cdf-b706-f9ad573c0697" xsi:nil="true"/>
    <TemplateTab xmlns="3f542a10-ee9b-4cdf-b706-f9ad573c0697">
      <Value>All documents</Value>
    </TemplateTab>
    <Description_x002f_Ingress xmlns="3f542a10-ee9b-4cdf-b706-f9ad573c0697"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AFA21AA96903DD4087936FB6FE421D46" ma:contentTypeVersion="27" ma:contentTypeDescription="Create a new document." ma:contentTypeScope="" ma:versionID="d9a9f291ee2c8a7a6f359fa0312242d2">
  <xsd:schema xmlns:xsd="http://www.w3.org/2001/XMLSchema" xmlns:xs="http://www.w3.org/2001/XMLSchema" xmlns:p="http://schemas.microsoft.com/office/2006/metadata/properties" xmlns:ns2="3f542a10-ee9b-4cdf-b706-f9ad573c0697" xmlns:ns3="da5804de-6a6d-48b8-a2a5-e42ea2006dd2" targetNamespace="http://schemas.microsoft.com/office/2006/metadata/properties" ma:root="true" ma:fieldsID="b464c2b9b9d0379f16631fe4064d94a4" ns2:_="" ns3:_="">
    <xsd:import namespace="3f542a10-ee9b-4cdf-b706-f9ad573c0697"/>
    <xsd:import namespace="da5804de-6a6d-48b8-a2a5-e42ea2006dd2"/>
    <xsd:element name="properties">
      <xsd:complexType>
        <xsd:sequence>
          <xsd:element name="documentManagement">
            <xsd:complexType>
              <xsd:all>
                <xsd:element ref="ns2:TemplateType" minOccurs="0"/>
                <xsd:element ref="ns2:TemplateTab" minOccurs="0"/>
                <xsd:element ref="ns2:MediaServiceMetadata" minOccurs="0"/>
                <xsd:element ref="ns2:MediaServiceFastMetadata" minOccurs="0"/>
                <xsd:element ref="ns2:QaParentElement" minOccurs="0"/>
                <xsd:element ref="ns2:QaListView" minOccurs="0"/>
                <xsd:element ref="ns2:Comment_x0020_from_x0020_Responsible" minOccurs="0"/>
                <xsd:element ref="ns3:ApprovalDate" minOccurs="0"/>
                <xsd:element ref="ns3:Approver" minOccurs="0"/>
                <xsd:element ref="ns3:DocumentResponsible" minOccurs="0"/>
                <xsd:element ref="ns3:DocumentNumber" minOccurs="0"/>
                <xsd:element ref="ns2:MediaServiceAutoKeyPoints" minOccurs="0"/>
                <xsd:element ref="ns2:MediaServiceKeyPoints" minOccurs="0"/>
                <xsd:element ref="ns2:_Flow_SignoffStatus" minOccurs="0"/>
                <xsd:element ref="ns2:Revision" minOccurs="0"/>
                <xsd:element ref="ns2:WorkComment" minOccurs="0"/>
                <xsd:element ref="ns3:SharedWithUsers" minOccurs="0"/>
                <xsd:element ref="ns3:SharedWithDetails" minOccurs="0"/>
                <xsd:element ref="ns2:CheckInComment" minOccurs="0"/>
                <xsd:element ref="ns2:CommentToApprover" minOccurs="0"/>
                <xsd:element ref="ns2:CommentToRequestor" minOccurs="0"/>
                <xsd:element ref="ns2:Description_x002f_Ingress" minOccurs="0"/>
                <xsd:element ref="ns2:ApprovalStatus" minOccurs="0"/>
                <xsd:element ref="ns2:BraidedDocumentPath" minOccurs="0"/>
                <xsd:element ref="ns2:Endringe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f542a10-ee9b-4cdf-b706-f9ad573c0697" elementFormDefault="qualified">
    <xsd:import namespace="http://schemas.microsoft.com/office/2006/documentManagement/types"/>
    <xsd:import namespace="http://schemas.microsoft.com/office/infopath/2007/PartnerControls"/>
    <xsd:element name="TemplateType" ma:index="8" nillable="true" ma:displayName="Template type" ma:internalName="TemplateType">
      <xsd:complexType>
        <xsd:complexContent>
          <xsd:extension base="dms:MultiChoice">
            <xsd:sequence>
              <xsd:element name="Value" maxOccurs="unbounded" minOccurs="0" nillable="true">
                <xsd:simpleType>
                  <xsd:restriction base="dms:Choice">
                    <xsd:enumeration value="Projects"/>
                    <xsd:enumeration value="Document Center"/>
                  </xsd:restriction>
                </xsd:simpleType>
              </xsd:element>
            </xsd:sequence>
          </xsd:extension>
        </xsd:complexContent>
      </xsd:complexType>
    </xsd:element>
    <xsd:element name="TemplateTab" ma:index="9" nillable="true" ma:displayName="Tab" ma:default="All documents" ma:internalName="TemplateTab">
      <xsd:complexType>
        <xsd:complexContent>
          <xsd:extension base="dms:MultiChoice">
            <xsd:sequence>
              <xsd:element name="Value" maxOccurs="unbounded" minOccurs="0" nillable="true">
                <xsd:simpleType>
                  <xsd:restriction base="dms:Choice">
                    <xsd:enumeration value="All documents"/>
                    <xsd:enumeration value="Templates"/>
                    <xsd:enumeration value="Procedures"/>
                    <xsd:enumeration value="Utilities"/>
                  </xsd:restriction>
                </xsd:simpleType>
              </xsd:element>
            </xsd:sequence>
          </xsd:extension>
        </xsd:complexContent>
      </xsd:complexType>
    </xsd:element>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QaParentElement" ma:index="12" nillable="true" ma:displayName="Parent element" ma:internalName="QaParentElement">
      <xsd:simpleType>
        <xsd:restriction base="dms:Note"/>
      </xsd:simpleType>
    </xsd:element>
    <xsd:element name="QaListView" ma:index="13" nillable="true" ma:displayName="List view" ma:internalName="QaListView">
      <xsd:simpleType>
        <xsd:restriction base="dms:Text"/>
      </xsd:simpleType>
    </xsd:element>
    <xsd:element name="Comment_x0020_from_x0020_Responsible" ma:index="14" nillable="true" ma:displayName="Changes in last major version" ma:internalName="Comment_x0020_from_x0020_Responsible">
      <xsd:simpleType>
        <xsd:restriction base="dms:Note"/>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_Flow_SignoffStatus" ma:index="21" nillable="true" ma:displayName="Sign-off status" ma:internalName="Sign_x002d_off_x0020_status">
      <xsd:simpleType>
        <xsd:restriction base="dms:Text"/>
      </xsd:simpleType>
    </xsd:element>
    <xsd:element name="Revision" ma:index="22" nillable="true" ma:displayName="NIVA-version" ma:decimals="0" ma:format="Dropdown" ma:internalName="Revision" ma:percentage="FALSE">
      <xsd:simpleType>
        <xsd:restriction base="dms:Number"/>
      </xsd:simpleType>
    </xsd:element>
    <xsd:element name="WorkComment" ma:index="23" nillable="true" ma:displayName="Work comment" ma:description="Comments" ma:format="Dropdown" ma:internalName="WorkComment">
      <xsd:simpleType>
        <xsd:restriction base="dms:Note">
          <xsd:maxLength value="255"/>
        </xsd:restriction>
      </xsd:simpleType>
    </xsd:element>
    <xsd:element name="CheckInComment" ma:index="26" nillable="true" ma:displayName="Comment from approver" ma:internalName="CheckInComment">
      <xsd:simpleType>
        <xsd:restriction base="dms:Note">
          <xsd:maxLength value="255"/>
        </xsd:restriction>
      </xsd:simpleType>
    </xsd:element>
    <xsd:element name="CommentToApprover" ma:index="27" nillable="true" ma:displayName="Comment to approver" ma:internalName="CommentToApprover">
      <xsd:simpleType>
        <xsd:restriction base="dms:Note">
          <xsd:maxLength value="255"/>
        </xsd:restriction>
      </xsd:simpleType>
    </xsd:element>
    <xsd:element name="CommentToRequestor" ma:index="28" nillable="true" ma:displayName="Comment to requestor" ma:internalName="CommentToRequestor">
      <xsd:simpleType>
        <xsd:restriction base="dms:Note">
          <xsd:maxLength value="255"/>
        </xsd:restriction>
      </xsd:simpleType>
    </xsd:element>
    <xsd:element name="Description_x002f_Ingress" ma:index="29" nillable="true" ma:displayName="Description/ Ingress" ma:description="Information about the document" ma:format="Dropdown" ma:internalName="Description_x002f_Ingress">
      <xsd:simpleType>
        <xsd:restriction base="dms:Note">
          <xsd:maxLength value="255"/>
        </xsd:restriction>
      </xsd:simpleType>
    </xsd:element>
    <xsd:element name="ApprovalStatus" ma:index="30" nillable="true" ma:displayName="Approval status" ma:format="Dropdown" ma:internalName="ApprovalStatus">
      <xsd:simpleType>
        <xsd:restriction base="dms:Choice">
          <xsd:enumeration value="Waiting for approval"/>
          <xsd:enumeration value="Approved"/>
          <xsd:enumeration value="Rejected"/>
        </xsd:restriction>
      </xsd:simpleType>
    </xsd:element>
    <xsd:element name="BraidedDocumentPath" ma:index="31" nillable="true" ma:displayName="BraidedDocumentPath" ma:format="Dropdown" ma:internalName="BraidedDocumentPath">
      <xsd:simpleType>
        <xsd:restriction base="dms:Text">
          <xsd:maxLength value="255"/>
        </xsd:restriction>
      </xsd:simpleType>
    </xsd:element>
    <xsd:element name="Endringer" ma:index="32" nillable="true" ma:displayName="Endringer " ma:description="Endringer som skal beskrives ved neste godkjenning" ma:format="Dropdown" ma:internalName="Endringer">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da5804de-6a6d-48b8-a2a5-e42ea2006dd2" elementFormDefault="qualified">
    <xsd:import namespace="http://schemas.microsoft.com/office/2006/documentManagement/types"/>
    <xsd:import namespace="http://schemas.microsoft.com/office/infopath/2007/PartnerControls"/>
    <xsd:element name="ApprovalDate" ma:index="15" nillable="true" ma:displayName="Approval date" ma:format="DateOnly" ma:internalName="ApprovalDate">
      <xsd:simpleType>
        <xsd:restriction base="dms:DateTime"/>
      </xsd:simpleType>
    </xsd:element>
    <xsd:element name="Approver" ma:index="16" nillable="true" ma:displayName="Approver" ma:format="Dropdown" ma:list="UserInfo" ma:SharePointGroup="0" ma:internalName="Approver" ma:readOnly="false"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DocumentResponsible" ma:index="17" nillable="true" ma:displayName="Document responsible" ma:list="UserInfo" ma:SharePointGroup="0" ma:internalName="DocumentResponsible" ma:readOnly="false"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DocumentNumber" ma:index="18" nillable="true" ma:displayName="Document number" ma:internalName="DocumentNumber">
      <xsd:simpleType>
        <xsd:restriction base="dms:Text">
          <xsd:maxLength value="255"/>
        </xsd:restriction>
      </xsd:simpleType>
    </xsd:element>
    <xsd:element name="SharedWithUsers" ma:index="2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D6C744B-E7E3-46A3-B2AB-C02718D922D4}">
  <ds:schemaRefs>
    <ds:schemaRef ds:uri="4a896a51-750d-4499-ae3c-6475b6dc3539"/>
    <ds:schemaRef ds:uri="http://purl.org/dc/elements/1.1/"/>
    <ds:schemaRef ds:uri="http://schemas.microsoft.com/office/2006/metadata/properties"/>
    <ds:schemaRef ds:uri="http://purl.org/dc/terms/"/>
    <ds:schemaRef ds:uri="http://schemas.microsoft.com/office/infopath/2007/PartnerControls"/>
    <ds:schemaRef ds:uri="b902a9cf-3c9a-495a-81fb-dc80ccc886e4"/>
    <ds:schemaRef ds:uri="http://schemas.microsoft.com/office/2006/documentManagement/types"/>
    <ds:schemaRef ds:uri="http://schemas.openxmlformats.org/package/2006/metadata/core-properties"/>
    <ds:schemaRef ds:uri="http://www.w3.org/XML/1998/namespace"/>
    <ds:schemaRef ds:uri="http://purl.org/dc/dcmitype/"/>
    <ds:schemaRef ds:uri="3f542a10-ee9b-4cdf-b706-f9ad573c0697"/>
    <ds:schemaRef ds:uri="da5804de-6a6d-48b8-a2a5-e42ea2006dd2"/>
  </ds:schemaRefs>
</ds:datastoreItem>
</file>

<file path=customXml/itemProps2.xml><?xml version="1.0" encoding="utf-8"?>
<ds:datastoreItem xmlns:ds="http://schemas.openxmlformats.org/officeDocument/2006/customXml" ds:itemID="{4AD7BBB4-210A-4D1B-8825-163DB830581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f542a10-ee9b-4cdf-b706-f9ad573c0697"/>
    <ds:schemaRef ds:uri="da5804de-6a6d-48b8-a2a5-e42ea2006dd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D50E2535-D5A6-4351-B3B6-07A97B90C0E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Niva_PPT</Template>
  <TotalTime>5973</TotalTime>
  <Words>1592</Words>
  <Application>Microsoft Office PowerPoint</Application>
  <PresentationFormat>Widescreen</PresentationFormat>
  <Paragraphs>257</Paragraphs>
  <Slides>32</Slides>
  <Notes>12</Notes>
  <HiddenSlides>0</HiddenSlides>
  <MMClips>0</MMClips>
  <ScaleCrop>false</ScaleCrop>
  <HeadingPairs>
    <vt:vector size="6" baseType="variant">
      <vt:variant>
        <vt:lpstr>Brukte skrifter</vt:lpstr>
      </vt:variant>
      <vt:variant>
        <vt:i4>5</vt:i4>
      </vt:variant>
      <vt:variant>
        <vt:lpstr>Tema</vt:lpstr>
      </vt:variant>
      <vt:variant>
        <vt:i4>1</vt:i4>
      </vt:variant>
      <vt:variant>
        <vt:lpstr>Lysbildetitler</vt:lpstr>
      </vt:variant>
      <vt:variant>
        <vt:i4>32</vt:i4>
      </vt:variant>
    </vt:vector>
  </HeadingPairs>
  <TitlesOfParts>
    <vt:vector size="38" baseType="lpstr">
      <vt:lpstr>Arial</vt:lpstr>
      <vt:lpstr>Calibri</vt:lpstr>
      <vt:lpstr>Sarabun</vt:lpstr>
      <vt:lpstr>Sarabun SemiBold</vt:lpstr>
      <vt:lpstr>Symbol</vt:lpstr>
      <vt:lpstr>Office Theme</vt:lpstr>
      <vt:lpstr>Overvåking av Oslofjorden i 2023</vt:lpstr>
      <vt:lpstr>Overvåkning 2023   </vt:lpstr>
      <vt:lpstr>Dypvannsfornyelse i Bunnefjorden </vt:lpstr>
      <vt:lpstr>Dyreplankton</vt:lpstr>
      <vt:lpstr>Dyreplankton fra Dk1 Steilene</vt:lpstr>
      <vt:lpstr>Dyreplankton fra Dk1 Steilene</vt:lpstr>
      <vt:lpstr>Sensommer med «Hans» og mye nedbør </vt:lpstr>
      <vt:lpstr>Vannføring i elvene</vt:lpstr>
      <vt:lpstr>Temperatur</vt:lpstr>
      <vt:lpstr>Salinitet</vt:lpstr>
      <vt:lpstr>Farget stoff - cDOM</vt:lpstr>
      <vt:lpstr>Farget stoff - cDOM</vt:lpstr>
      <vt:lpstr>PowerPoint-presentasjon</vt:lpstr>
      <vt:lpstr>PowerPoint-presentasjon</vt:lpstr>
      <vt:lpstr>PowerPoint-presentasjon</vt:lpstr>
      <vt:lpstr>PowerPoint-presentasjon</vt:lpstr>
      <vt:lpstr>PowerPoint-presentasjon</vt:lpstr>
      <vt:lpstr>PowerPoint-presentasjon</vt:lpstr>
      <vt:lpstr>Planteplankton </vt:lpstr>
      <vt:lpstr>Planteplankton – klorofyll-a</vt:lpstr>
      <vt:lpstr>PowerPoint-presentasjon</vt:lpstr>
      <vt:lpstr>PowerPoint-presentasjon</vt:lpstr>
      <vt:lpstr>PowerPoint-presentasjon</vt:lpstr>
      <vt:lpstr>PowerPoint-presentasjon</vt:lpstr>
      <vt:lpstr>PowerPoint-presentasjon</vt:lpstr>
      <vt:lpstr>Vår 2023</vt:lpstr>
      <vt:lpstr>PowerPoint-presentasjon</vt:lpstr>
      <vt:lpstr>PowerPoint-presentasjon</vt:lpstr>
      <vt:lpstr>PowerPoint-presentasjon</vt:lpstr>
      <vt:lpstr>PowerPoint-presentasjon</vt:lpstr>
      <vt:lpstr>Oppsummert</vt:lpstr>
      <vt:lpstr>Takk for oppmerksomheten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PowerPoint-presentasjon</dc:title>
  <dc:creator>Jonas Giæver</dc:creator>
  <cp:lastModifiedBy>Elisabeth Blom Solheim</cp:lastModifiedBy>
  <cp:revision>5</cp:revision>
  <dcterms:created xsi:type="dcterms:W3CDTF">2023-06-14T12:19:37Z</dcterms:created>
  <dcterms:modified xsi:type="dcterms:W3CDTF">2023-12-10T22:09:56Z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0x010100AFA21AA96903DD4087936FB6FE421D46</vt:lpwstr>
  </property>
</Properties>
</file>