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57" r:id="rId5"/>
    <p:sldId id="262" r:id="rId6"/>
    <p:sldId id="275" r:id="rId7"/>
    <p:sldId id="272" r:id="rId8"/>
    <p:sldId id="258" r:id="rId9"/>
    <p:sldId id="271" r:id="rId10"/>
    <p:sldId id="269" r:id="rId11"/>
    <p:sldId id="264" r:id="rId12"/>
    <p:sldId id="268" r:id="rId13"/>
    <p:sldId id="260" r:id="rId14"/>
    <p:sldId id="259" r:id="rId15"/>
    <p:sldId id="277" r:id="rId16"/>
    <p:sldId id="278" r:id="rId17"/>
    <p:sldId id="266" r:id="rId18"/>
    <p:sldId id="274" r:id="rId19"/>
    <p:sldId id="273" r:id="rId20"/>
    <p:sldId id="267" r:id="rId21"/>
    <p:sldId id="276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62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6CD3F0-11BF-23D3-CB2D-04900A5C2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7D283F-7226-0AB4-BCE3-B8D6985BB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6E185C-5568-70CA-26BF-A07F8FDA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9F6B07-1A29-1F52-16AF-A3B61A10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D5D99A-9086-9173-D862-F4129FE5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27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2EE33-AC03-37CF-917F-FC50754D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CBB6CC9-1771-A173-5F56-4F8E6420A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C5A8B4-187E-946D-0BCF-89D47243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1560C5-5828-BEE4-878D-8183EF1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E5FA3-DEBC-F686-053A-06188DAF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39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683C6D8-BAEB-1736-D303-4E5E6B3F9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E44413E-951E-1E37-6A77-B25946300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066893-C856-FFE7-69AB-FC5DEAE9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A335B2-DDAE-0FC3-7F48-7D119C42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0E2782-7D22-3713-1B86-4CF1D90F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652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9A0789-7E2A-B0C2-37C4-4E4153A1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B99F1D-9B77-2403-F152-5175F5B48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F05D7F-91F8-46E5-DC9C-C7BB6E70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44CD40-644C-69E3-0092-36EFCE15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7DDA2A-C64E-C33C-A1DC-92A64091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65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A42D69-7431-085B-C6E0-945AD73B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DD44B5-0E56-B8BE-AB83-FE56AE837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B3F109-CD3C-3106-5B77-90234E18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C3B684-1EA7-4BBB-7E63-2A60FB3B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26B32C-3F37-3EFA-E1EE-55405EE7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688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6A91CF-323F-E7E5-77ED-37D8D6D1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680A63-CD46-D41C-C369-2BE8881E2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9E298E-A9A1-3723-33F0-1DC91DB93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A92D82-8DAF-45F7-41DB-30EF449E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2BE806C-AECC-639B-86B7-495C45B8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5167A4-A467-290F-D1C6-5977F97A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72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F2EAD-85AD-902F-B996-871D9DB0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348E150-8768-23A5-70FD-2592E2D00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2A9292-7C00-9F56-5DD9-D0BE3EA82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C353E5D-0325-F016-302B-0E8CBD8A6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489FC56-727D-74AF-6D62-6E0183385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B0B71AF-D863-F5B4-712B-3CC1A808E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9E11F74-301E-599C-6BC1-276DE8CDD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A84E8EA-2C1C-6E1F-67D7-428F3D8C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476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251CFE-82B8-3E9C-6739-4BEEDCB93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F737AD8-C91E-B1F0-FD8A-8FBC8481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0D8A748-5694-8DD9-7A4E-664315702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2FD8563-14D6-BD87-895F-B8A2F0FC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898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DA82B94-508A-A36F-F697-8AC6D6B82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32DCAF2-E7CF-B863-CC88-2888E7AB1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88B79EA-C3DB-37D8-5D09-2CF2B1EF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259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E4AA34-7361-1FFA-1793-B8AEA1C7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D4C196-023D-C53F-1185-304A25506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FE3F947-9AE1-0486-8525-6ED88BE6B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3C6436-37DB-F675-5137-FE8633C9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767D72D-2538-86C9-0FAE-0987CA2D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999456-4A09-2F7B-FEFE-6847F140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536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B33779-8BBE-EC06-2A1B-FB72E915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9F2F2DE-F2E3-57A4-1310-1F23289E1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6CCD6CD-6B75-15BC-A629-CB9C4A77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F3891C0-A06E-D500-93A0-0E8AF5A7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6CDD56F-E1DE-3112-5727-8CD389CA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3859008-20A3-1A69-A2C0-1E70CB5C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505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BFB6C1-5BF0-B0F8-82F7-8916F929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3D2AEE-8EF2-F8F5-5183-881D7DDAD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790DEF-25AC-75B7-7D79-1B15C1BBB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2525EB-AA79-4031-A5E6-42DD3BE9E740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B6BBBD-CC20-DBC4-8AE1-E4DEFBE35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0FDD4A9-6C7A-58F5-B255-56E7B6745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57FFA1-AD16-4A38-A172-E6B2EA3A39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846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88137D-701C-8C12-C16A-9F58417B3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Bilder fra driftsseminaret 2024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3CA9160-FC39-8C94-2917-8BFC58CDD7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Thon hotell i Ski 22.-23.oktober</a:t>
            </a:r>
          </a:p>
          <a:p>
            <a:r>
              <a:rPr lang="nb-NO" dirty="0"/>
              <a:t>Utflukt til Nasjonalt </a:t>
            </a:r>
            <a:r>
              <a:rPr lang="nb-NO" dirty="0" err="1"/>
              <a:t>vannsenter</a:t>
            </a:r>
            <a:r>
              <a:rPr lang="nb-NO" dirty="0"/>
              <a:t> på Ås (Vannsenteret).</a:t>
            </a:r>
          </a:p>
          <a:p>
            <a:endParaRPr lang="nb-NO" dirty="0"/>
          </a:p>
          <a:p>
            <a:r>
              <a:rPr lang="nb-NO" dirty="0"/>
              <a:t>Alle foto: Fagrådet </a:t>
            </a:r>
          </a:p>
        </p:txBody>
      </p:sp>
    </p:spTree>
    <p:extLst>
      <p:ext uri="{BB962C8B-B14F-4D97-AF65-F5344CB8AC3E}">
        <p14:creationId xmlns:p14="http://schemas.microsoft.com/office/powerpoint/2010/main" val="291005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68EAA2-59CE-94D4-E745-CA48124F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God stemning ved inspeksjon av ren og oppgradert avløpspumpestasjon på NMBU</a:t>
            </a:r>
          </a:p>
        </p:txBody>
      </p:sp>
      <p:pic>
        <p:nvPicPr>
          <p:cNvPr id="5122" name="Picture 2" descr="Keine Beschreibung verfügbar.">
            <a:extLst>
              <a:ext uri="{FF2B5EF4-FFF2-40B4-BE49-F238E27FC236}">
                <a16:creationId xmlns:a16="http://schemas.microsoft.com/office/drawing/2014/main" id="{30AA92BE-8833-61AE-8F32-B0359B6DB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4499" y="264861"/>
            <a:ext cx="4283001" cy="76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97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1A22EE-015F-ABF6-D48E-0F7345EE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Leverandørutstilling med leverandørene</a:t>
            </a:r>
            <a:br>
              <a:rPr lang="nb-NO" dirty="0"/>
            </a:br>
            <a:r>
              <a:rPr lang="nb-NO" dirty="0"/>
              <a:t>MIWAS, INNVA, </a:t>
            </a:r>
            <a:r>
              <a:rPr lang="nb-NO" dirty="0" err="1"/>
              <a:t>Axflow</a:t>
            </a:r>
            <a:r>
              <a:rPr lang="nb-NO" dirty="0"/>
              <a:t> og </a:t>
            </a:r>
            <a:r>
              <a:rPr lang="nb-NO" dirty="0" err="1"/>
              <a:t>Ramirent</a:t>
            </a:r>
            <a:endParaRPr lang="nb-NO" dirty="0"/>
          </a:p>
        </p:txBody>
      </p:sp>
      <p:pic>
        <p:nvPicPr>
          <p:cNvPr id="5" name="Plassholder for innhold 4" descr="Et bilde som inneholder vegg, innendørs, klær, person&#10;&#10;Automatisk generert beskrivelse">
            <a:extLst>
              <a:ext uri="{FF2B5EF4-FFF2-40B4-BE49-F238E27FC236}">
                <a16:creationId xmlns:a16="http://schemas.microsoft.com/office/drawing/2014/main" id="{D4048F9D-85DE-A459-E9CD-2191FEF15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5355" y="742283"/>
            <a:ext cx="2438756" cy="4335566"/>
          </a:xfrm>
        </p:spPr>
      </p:pic>
      <p:pic>
        <p:nvPicPr>
          <p:cNvPr id="3074" name="Picture 2" descr="Keine Beschreibung verfügbar.">
            <a:extLst>
              <a:ext uri="{FF2B5EF4-FFF2-40B4-BE49-F238E27FC236}">
                <a16:creationId xmlns:a16="http://schemas.microsoft.com/office/drawing/2014/main" id="{D90F9FBC-F5F2-1E6B-5F79-976BF1BF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65311" y="616654"/>
            <a:ext cx="2529209" cy="449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eine Beschreibung verfügbar.">
            <a:extLst>
              <a:ext uri="{FF2B5EF4-FFF2-40B4-BE49-F238E27FC236}">
                <a16:creationId xmlns:a16="http://schemas.microsoft.com/office/drawing/2014/main" id="{CCC7FE7F-E7EC-3F0A-2A43-55D28ADCE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9" b="1459"/>
          <a:stretch/>
        </p:blipFill>
        <p:spPr bwMode="auto">
          <a:xfrm rot="16200000">
            <a:off x="4014570" y="3487317"/>
            <a:ext cx="2676395" cy="37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09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6FA13-7CA8-94AA-1843-50159E76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098" name="Picture 2" descr="Keine Beschreibung verfügbar.">
            <a:extLst>
              <a:ext uri="{FF2B5EF4-FFF2-40B4-BE49-F238E27FC236}">
                <a16:creationId xmlns:a16="http://schemas.microsoft.com/office/drawing/2014/main" id="{5CF3E088-DD3C-C5A8-FF43-B6846464F7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97721" y="1030572"/>
            <a:ext cx="24476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eine Beschreibung verfügbar.">
            <a:extLst>
              <a:ext uri="{FF2B5EF4-FFF2-40B4-BE49-F238E27FC236}">
                <a16:creationId xmlns:a16="http://schemas.microsoft.com/office/drawing/2014/main" id="{99708770-47DF-2154-D8C3-479B89844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/>
        </p:blipFill>
        <p:spPr bwMode="auto">
          <a:xfrm rot="16200000">
            <a:off x="1785768" y="1293882"/>
            <a:ext cx="2587587" cy="396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34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innendørs, klær, person, tekst&#10;&#10;Automatisk generert beskrivelse">
            <a:extLst>
              <a:ext uri="{FF2B5EF4-FFF2-40B4-BE49-F238E27FC236}">
                <a16:creationId xmlns:a16="http://schemas.microsoft.com/office/drawing/2014/main" id="{4AFB9FAA-EC19-70AB-EFBE-8DF3B3383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5301" y="-1265078"/>
            <a:ext cx="5734998" cy="10195552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8453E193-8731-73A6-A3A5-4628CAA0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95250"/>
            <a:ext cx="11023600" cy="1011238"/>
          </a:xfrm>
        </p:spPr>
        <p:txBody>
          <a:bodyPr>
            <a:normAutofit/>
          </a:bodyPr>
          <a:lstStyle/>
          <a:p>
            <a:r>
              <a:rPr lang="nb-NO" sz="4000" dirty="0"/>
              <a:t>Historien om «Norske utedoer» med Thor Gotaas</a:t>
            </a:r>
          </a:p>
        </p:txBody>
      </p:sp>
    </p:spTree>
    <p:extLst>
      <p:ext uri="{BB962C8B-B14F-4D97-AF65-F5344CB8AC3E}">
        <p14:creationId xmlns:p14="http://schemas.microsoft.com/office/powerpoint/2010/main" val="386611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innendørs, vegg, klær, sko&#10;&#10;Automatisk generert beskrivelse">
            <a:extLst>
              <a:ext uri="{FF2B5EF4-FFF2-40B4-BE49-F238E27FC236}">
                <a16:creationId xmlns:a16="http://schemas.microsoft.com/office/drawing/2014/main" id="{0CDFCD35-6C24-F38D-EBB4-35C7AC2AA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7" y="207565"/>
            <a:ext cx="3518909" cy="6255839"/>
          </a:xfrm>
        </p:spPr>
      </p:pic>
      <p:pic>
        <p:nvPicPr>
          <p:cNvPr id="7" name="Bilde 6" descr="Et bilde som inneholder innendørs, klær, sko, vegg&#10;&#10;Automatisk generert beskrivelse">
            <a:extLst>
              <a:ext uri="{FF2B5EF4-FFF2-40B4-BE49-F238E27FC236}">
                <a16:creationId xmlns:a16="http://schemas.microsoft.com/office/drawing/2014/main" id="{3BECD517-CA13-2782-8880-77C444758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0754" y="-490289"/>
            <a:ext cx="4409201" cy="78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00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509FBF-6F64-2BD3-EB20-6E9C77824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Rørinspeksjon med Nordre Follo kommune</a:t>
            </a:r>
          </a:p>
        </p:txBody>
      </p:sp>
      <p:pic>
        <p:nvPicPr>
          <p:cNvPr id="5" name="Plassholder for innhold 4" descr="Et bilde som inneholder himmel, utendørs, arbeidsantrekk, Refleksklær&#10;&#10;Automatisk generert beskrivelse">
            <a:extLst>
              <a:ext uri="{FF2B5EF4-FFF2-40B4-BE49-F238E27FC236}">
                <a16:creationId xmlns:a16="http://schemas.microsoft.com/office/drawing/2014/main" id="{A46020CA-BB1E-4167-D43C-4C0646343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8438" y="2420541"/>
            <a:ext cx="4352925" cy="3264693"/>
          </a:xfrm>
        </p:spPr>
      </p:pic>
      <p:pic>
        <p:nvPicPr>
          <p:cNvPr id="7" name="Bilde 6" descr="Et bilde som inneholder utendørs, himmel, kjøretøy, Landkjøretøy&#10;&#10;Automatisk generert beskrivelse">
            <a:extLst>
              <a:ext uri="{FF2B5EF4-FFF2-40B4-BE49-F238E27FC236}">
                <a16:creationId xmlns:a16="http://schemas.microsoft.com/office/drawing/2014/main" id="{2A995A43-F79F-AA0E-7A29-FBD78527B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46" y="1964679"/>
            <a:ext cx="5568553" cy="41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526DB1-AFF4-C2BD-BF36-5B802C37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himmel, klær, person, utendørs&#10;&#10;Automatisk generert beskrivelse">
            <a:extLst>
              <a:ext uri="{FF2B5EF4-FFF2-40B4-BE49-F238E27FC236}">
                <a16:creationId xmlns:a16="http://schemas.microsoft.com/office/drawing/2014/main" id="{F67EE15C-39F8-834B-813E-4FB7ADCCB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8038" y="2452794"/>
            <a:ext cx="4076394" cy="3057294"/>
          </a:xfrm>
        </p:spPr>
      </p:pic>
      <p:pic>
        <p:nvPicPr>
          <p:cNvPr id="7" name="Bilde 6" descr="Et bilde som inneholder klær, sky, sko, person&#10;&#10;Automatisk generert beskrivelse">
            <a:extLst>
              <a:ext uri="{FF2B5EF4-FFF2-40B4-BE49-F238E27FC236}">
                <a16:creationId xmlns:a16="http://schemas.microsoft.com/office/drawing/2014/main" id="{6F8B05DC-D628-B697-8CF6-2DA68C0A7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692" y="2452793"/>
            <a:ext cx="4076394" cy="3057296"/>
          </a:xfrm>
          <a:prstGeom prst="rect">
            <a:avLst/>
          </a:prstGeom>
        </p:spPr>
      </p:pic>
      <p:pic>
        <p:nvPicPr>
          <p:cNvPr id="11" name="Bilde 10" descr="Et bilde som inneholder utendørs, himmel, sky, konstruksjon&#10;&#10;Automatisk generert beskrivelse">
            <a:extLst>
              <a:ext uri="{FF2B5EF4-FFF2-40B4-BE49-F238E27FC236}">
                <a16:creationId xmlns:a16="http://schemas.microsoft.com/office/drawing/2014/main" id="{B5E8E908-DDD8-598C-D82C-FD70DD716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8654" y="2452794"/>
            <a:ext cx="4076393" cy="3057295"/>
          </a:xfrm>
          <a:prstGeom prst="rect">
            <a:avLst/>
          </a:prstGeom>
        </p:spPr>
      </p:pic>
      <p:pic>
        <p:nvPicPr>
          <p:cNvPr id="13" name="Bilde 12" descr="Et bilde som inneholder klær, person, innendørs, arbeidsantrekk&#10;&#10;Automatisk generert beskrivelse">
            <a:extLst>
              <a:ext uri="{FF2B5EF4-FFF2-40B4-BE49-F238E27FC236}">
                <a16:creationId xmlns:a16="http://schemas.microsoft.com/office/drawing/2014/main" id="{2CCF4D03-AC56-285B-BDBA-6D816D94E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/>
          <a:stretch/>
        </p:blipFill>
        <p:spPr>
          <a:xfrm rot="5400000">
            <a:off x="8772807" y="2624053"/>
            <a:ext cx="3951027" cy="27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8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473251-D3F4-66B1-3DD6-FE1846AA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NIVA: Status på miljøtilstanden i Oslofjorden</a:t>
            </a:r>
          </a:p>
        </p:txBody>
      </p:sp>
      <p:pic>
        <p:nvPicPr>
          <p:cNvPr id="1028" name="Picture 4" descr="Keine Beschreibung verfügbar.">
            <a:extLst>
              <a:ext uri="{FF2B5EF4-FFF2-40B4-BE49-F238E27FC236}">
                <a16:creationId xmlns:a16="http://schemas.microsoft.com/office/drawing/2014/main" id="{1757EA0D-B81E-766F-1B2F-AECA04910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43481" y="-47921"/>
            <a:ext cx="4470709" cy="79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7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4AD1D2-99BD-C3B0-EE7B-2897ECA4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HMS med </a:t>
            </a:r>
            <a:r>
              <a:rPr lang="nb-NO" dirty="0" err="1"/>
              <a:t>Ramirent</a:t>
            </a:r>
            <a:endParaRPr lang="nb-NO" dirty="0"/>
          </a:p>
        </p:txBody>
      </p:sp>
      <p:pic>
        <p:nvPicPr>
          <p:cNvPr id="14338" name="Picture 2" descr="Keine Beschreibung verfügbar.">
            <a:extLst>
              <a:ext uri="{FF2B5EF4-FFF2-40B4-BE49-F238E27FC236}">
                <a16:creationId xmlns:a16="http://schemas.microsoft.com/office/drawing/2014/main" id="{A137D1AE-958F-F6F6-50B6-194D3450A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25836" y="-303376"/>
            <a:ext cx="4780607" cy="849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5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942A9A-1853-C94F-0B3B-00C5E8B5E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Foredrag om vannprøver med Asker kommune</a:t>
            </a:r>
          </a:p>
        </p:txBody>
      </p:sp>
      <p:pic>
        <p:nvPicPr>
          <p:cNvPr id="11266" name="Picture 2" descr="Keine Beschreibung verfügbar.">
            <a:extLst>
              <a:ext uri="{FF2B5EF4-FFF2-40B4-BE49-F238E27FC236}">
                <a16:creationId xmlns:a16="http://schemas.microsoft.com/office/drawing/2014/main" id="{065FE7AE-BEF5-400A-2111-A7B4D70A71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1"/>
          <a:stretch/>
        </p:blipFill>
        <p:spPr bwMode="auto">
          <a:xfrm rot="16200000">
            <a:off x="1610153" y="1148278"/>
            <a:ext cx="3642369" cy="54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 descr="Et bilde som inneholder mann, innendørs, klær, person&#10;&#10;Automatisk generert beskrivelse">
            <a:extLst>
              <a:ext uri="{FF2B5EF4-FFF2-40B4-BE49-F238E27FC236}">
                <a16:creationId xmlns:a16="http://schemas.microsoft.com/office/drawing/2014/main" id="{6FF7BF2F-EF2F-0B01-CABF-C8C26F1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33" y="2114549"/>
            <a:ext cx="4758267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4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F29988-4D9C-DE59-9FB1-2D19EE36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Besøk av Follo Brannvesen</a:t>
            </a:r>
          </a:p>
        </p:txBody>
      </p:sp>
      <p:pic>
        <p:nvPicPr>
          <p:cNvPr id="5" name="Plassholder for innhold 4" descr="Et bilde som inneholder klær, innendørs, tekst, computer&#10;&#10;Automatisk generert beskrivelse">
            <a:extLst>
              <a:ext uri="{FF2B5EF4-FFF2-40B4-BE49-F238E27FC236}">
                <a16:creationId xmlns:a16="http://schemas.microsoft.com/office/drawing/2014/main" id="{C5220BE0-B616-2553-17D4-380DA53B7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1613" y="125041"/>
            <a:ext cx="3716954" cy="6607918"/>
          </a:xfrm>
        </p:spPr>
      </p:pic>
      <p:pic>
        <p:nvPicPr>
          <p:cNvPr id="7" name="Bilde 6" descr="Et bilde som inneholder tekst, innendørs, tusjtavle, vegg&#10;&#10;Automatisk generert beskrivelse">
            <a:extLst>
              <a:ext uri="{FF2B5EF4-FFF2-40B4-BE49-F238E27FC236}">
                <a16:creationId xmlns:a16="http://schemas.microsoft.com/office/drawing/2014/main" id="{4AC3992D-C5FD-A51E-6CC7-F59FD8801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8106" y="2325522"/>
            <a:ext cx="3219165" cy="57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44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34BDC-9458-248C-B93E-C6BBF8A9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Befolkningsvekst og VA-infrastruktur i Ski sentrum</a:t>
            </a:r>
          </a:p>
        </p:txBody>
      </p:sp>
      <p:pic>
        <p:nvPicPr>
          <p:cNvPr id="2052" name="Picture 4" descr="Keine Beschreibung verfügbar.">
            <a:extLst>
              <a:ext uri="{FF2B5EF4-FFF2-40B4-BE49-F238E27FC236}">
                <a16:creationId xmlns:a16="http://schemas.microsoft.com/office/drawing/2014/main" id="{9B58E6A2-7105-23B5-044D-D7E17BF94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1528" y="443552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31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B8D93D-1EC7-DF3C-9040-72F9E1B9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Paneldebatt om beredskap</a:t>
            </a:r>
          </a:p>
        </p:txBody>
      </p:sp>
      <p:pic>
        <p:nvPicPr>
          <p:cNvPr id="5" name="Plassholder for innhold 4" descr="Et bilde som inneholder klær, mann, innendørs, person&#10;&#10;Automatisk generert beskrivelse">
            <a:extLst>
              <a:ext uri="{FF2B5EF4-FFF2-40B4-BE49-F238E27FC236}">
                <a16:creationId xmlns:a16="http://schemas.microsoft.com/office/drawing/2014/main" id="{B3569880-8310-5243-B19F-7752961C1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825625"/>
            <a:ext cx="6113992" cy="4585494"/>
          </a:xfrm>
        </p:spPr>
      </p:pic>
    </p:spTree>
    <p:extLst>
      <p:ext uri="{BB962C8B-B14F-4D97-AF65-F5344CB8AC3E}">
        <p14:creationId xmlns:p14="http://schemas.microsoft.com/office/powerpoint/2010/main" val="103968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BA7C3D-4623-52D6-7E89-568076F33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Utflukt til Vannsenteret på Ås</a:t>
            </a:r>
          </a:p>
        </p:txBody>
      </p:sp>
      <p:pic>
        <p:nvPicPr>
          <p:cNvPr id="5" name="Plassholder for innhold 4" descr="Et bilde som inneholder sko, utendørs, klær, person&#10;&#10;Automatisk generert beskrivelse">
            <a:extLst>
              <a:ext uri="{FF2B5EF4-FFF2-40B4-BE49-F238E27FC236}">
                <a16:creationId xmlns:a16="http://schemas.microsoft.com/office/drawing/2014/main" id="{0559D886-3680-7B14-7391-ED3D19F26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4688" y="-64029"/>
            <a:ext cx="4352925" cy="7738533"/>
          </a:xfrm>
        </p:spPr>
      </p:pic>
      <p:pic>
        <p:nvPicPr>
          <p:cNvPr id="12290" name="Picture 2" descr="Keine Beschreibung verfügbar.">
            <a:extLst>
              <a:ext uri="{FF2B5EF4-FFF2-40B4-BE49-F238E27FC236}">
                <a16:creationId xmlns:a16="http://schemas.microsoft.com/office/drawing/2014/main" id="{E77D278E-3D63-E5A0-C6DF-9F6C29FB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55797" y="2979343"/>
            <a:ext cx="2728911" cy="485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0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3107CF-6F14-7E49-6A86-964009C2B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Lekkasjesøking</a:t>
            </a:r>
          </a:p>
        </p:txBody>
      </p:sp>
      <p:pic>
        <p:nvPicPr>
          <p:cNvPr id="5" name="Plassholder for innhold 4" descr="Et bilde som inneholder utendørs, gress, brannkonstabel, tre&#10;&#10;Automatisk generert beskrivelse">
            <a:extLst>
              <a:ext uri="{FF2B5EF4-FFF2-40B4-BE49-F238E27FC236}">
                <a16:creationId xmlns:a16="http://schemas.microsoft.com/office/drawing/2014/main" id="{4A87A47D-861B-25B0-DC4E-FE166790D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901" y="-155576"/>
            <a:ext cx="4032647" cy="7169150"/>
          </a:xfrm>
        </p:spPr>
      </p:pic>
      <p:pic>
        <p:nvPicPr>
          <p:cNvPr id="10244" name="Picture 4" descr="Keine Beschreibung verfügbar.">
            <a:extLst>
              <a:ext uri="{FF2B5EF4-FFF2-40B4-BE49-F238E27FC236}">
                <a16:creationId xmlns:a16="http://schemas.microsoft.com/office/drawing/2014/main" id="{433DF300-BC71-09FA-82A4-9167BEB1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66620" y="2250083"/>
            <a:ext cx="3275409" cy="58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eine Beschreibung verfügbar.">
            <a:extLst>
              <a:ext uri="{FF2B5EF4-FFF2-40B4-BE49-F238E27FC236}">
                <a16:creationId xmlns:a16="http://schemas.microsoft.com/office/drawing/2014/main" id="{11E5DBE2-FCB5-38A0-5426-3258987A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80971" y="59281"/>
            <a:ext cx="2426197" cy="431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5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403623-1661-678D-8530-AEA22D77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62600" cy="1325563"/>
          </a:xfrm>
        </p:spPr>
        <p:txBody>
          <a:bodyPr/>
          <a:lstStyle/>
          <a:p>
            <a:r>
              <a:rPr lang="nb-NO" dirty="0"/>
              <a:t>Kulvert for infrastruktur</a:t>
            </a:r>
          </a:p>
        </p:txBody>
      </p:sp>
      <p:pic>
        <p:nvPicPr>
          <p:cNvPr id="5" name="Plassholder for innhold 4" descr="Et bilde som inneholder ingeniørvitenskap, fløyte, maskin, blå&#10;&#10;Automatisk generert beskrivelse">
            <a:extLst>
              <a:ext uri="{FF2B5EF4-FFF2-40B4-BE49-F238E27FC236}">
                <a16:creationId xmlns:a16="http://schemas.microsoft.com/office/drawing/2014/main" id="{EE40F4F2-77F6-68C9-EA5A-0365B1313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5270" y="34534"/>
            <a:ext cx="3357562" cy="5968999"/>
          </a:xfrm>
        </p:spPr>
      </p:pic>
      <p:pic>
        <p:nvPicPr>
          <p:cNvPr id="9" name="Plassholder for innhold 4" descr="Et bilde som inneholder klær, person, folk, vegg&#10;&#10;Automatisk generert beskrivelse">
            <a:extLst>
              <a:ext uri="{FF2B5EF4-FFF2-40B4-BE49-F238E27FC236}">
                <a16:creationId xmlns:a16="http://schemas.microsoft.com/office/drawing/2014/main" id="{04DBE429-FE76-ACF6-5C70-2480ABCF4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0635" y="2232946"/>
            <a:ext cx="3255179" cy="5786985"/>
          </a:xfrm>
          <a:prstGeom prst="rect">
            <a:avLst/>
          </a:prstGeom>
        </p:spPr>
      </p:pic>
      <p:pic>
        <p:nvPicPr>
          <p:cNvPr id="15362" name="Picture 2" descr="Keine Beschreibung verfügbar.">
            <a:extLst>
              <a:ext uri="{FF2B5EF4-FFF2-40B4-BE49-F238E27FC236}">
                <a16:creationId xmlns:a16="http://schemas.microsoft.com/office/drawing/2014/main" id="{DC5079BE-272F-D793-8672-E21FF3E7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60667" y="-783231"/>
            <a:ext cx="2982515" cy="530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eine Beschreibung verfügbar.">
            <a:extLst>
              <a:ext uri="{FF2B5EF4-FFF2-40B4-BE49-F238E27FC236}">
                <a16:creationId xmlns:a16="http://schemas.microsoft.com/office/drawing/2014/main" id="{EEFDA8DA-E972-F347-2482-7BEFE88A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2043" y="4054864"/>
            <a:ext cx="1907382" cy="33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3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817450-A2C3-6FD9-0801-277AFB4E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icture 8" descr="Keine Beschreibung verfügbar.">
            <a:extLst>
              <a:ext uri="{FF2B5EF4-FFF2-40B4-BE49-F238E27FC236}">
                <a16:creationId xmlns:a16="http://schemas.microsoft.com/office/drawing/2014/main" id="{0313F170-9FAC-2258-0AD2-BB48E2D2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47" y="967581"/>
            <a:ext cx="2839641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eine Beschreibung verfügbar.">
            <a:extLst>
              <a:ext uri="{FF2B5EF4-FFF2-40B4-BE49-F238E27FC236}">
                <a16:creationId xmlns:a16="http://schemas.microsoft.com/office/drawing/2014/main" id="{BAED36DF-09E7-9BE9-219E-D7BE83AE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2899" y="867130"/>
            <a:ext cx="2478338" cy="440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Keine Beschreibung verfügbar.">
            <a:extLst>
              <a:ext uri="{FF2B5EF4-FFF2-40B4-BE49-F238E27FC236}">
                <a16:creationId xmlns:a16="http://schemas.microsoft.com/office/drawing/2014/main" id="{29E39041-00B7-9619-ED2A-DB7D8AF9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74714" y="3261876"/>
            <a:ext cx="2478338" cy="440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2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0FB62B-913C-CEC8-F02D-4BC4D7AB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Rørarbeider</a:t>
            </a:r>
          </a:p>
        </p:txBody>
      </p:sp>
      <p:pic>
        <p:nvPicPr>
          <p:cNvPr id="4" name="Plassholder for innhold 3" descr="Et bilde som inneholder klær, tømmer, Komposittmateriale, person&#10;&#10;Automatisk generert beskrivelse">
            <a:extLst>
              <a:ext uri="{FF2B5EF4-FFF2-40B4-BE49-F238E27FC236}">
                <a16:creationId xmlns:a16="http://schemas.microsoft.com/office/drawing/2014/main" id="{1A4ABCA0-0BF5-8089-9DB8-A7516D90C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86" y="1971675"/>
            <a:ext cx="2447627" cy="4351338"/>
          </a:xfrm>
          <a:prstGeom prst="rect">
            <a:avLst/>
          </a:prstGeom>
        </p:spPr>
      </p:pic>
      <p:pic>
        <p:nvPicPr>
          <p:cNvPr id="9222" name="Picture 6" descr="Keine Beschreibung verfügbar.">
            <a:extLst>
              <a:ext uri="{FF2B5EF4-FFF2-40B4-BE49-F238E27FC236}">
                <a16:creationId xmlns:a16="http://schemas.microsoft.com/office/drawing/2014/main" id="{FE035FE7-2BC0-C5B9-76F7-C006DDC5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90366" y="2180463"/>
            <a:ext cx="3104936" cy="55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eine Beschreibung verfügbar.">
            <a:extLst>
              <a:ext uri="{FF2B5EF4-FFF2-40B4-BE49-F238E27FC236}">
                <a16:creationId xmlns:a16="http://schemas.microsoft.com/office/drawing/2014/main" id="{1963F371-0D19-0A41-0CEE-F17A5903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75432" y="-982482"/>
            <a:ext cx="3066539" cy="54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6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2A4757-EA3D-F84F-8E28-82700D65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Befaring av overvannsanlegg i parken på NMBU</a:t>
            </a:r>
          </a:p>
        </p:txBody>
      </p:sp>
      <p:pic>
        <p:nvPicPr>
          <p:cNvPr id="5" name="Plassholder for innhold 4" descr="Et bilde som inneholder utendørs, tre, maling, klær&#10;&#10;Automatisk generert beskrivelse">
            <a:extLst>
              <a:ext uri="{FF2B5EF4-FFF2-40B4-BE49-F238E27FC236}">
                <a16:creationId xmlns:a16="http://schemas.microsoft.com/office/drawing/2014/main" id="{A2487F9B-C529-4A2A-374D-FE6F56F19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9267" y="358616"/>
            <a:ext cx="3206229" cy="5699962"/>
          </a:xfrm>
        </p:spPr>
      </p:pic>
      <p:pic>
        <p:nvPicPr>
          <p:cNvPr id="7172" name="Picture 4" descr="Keine Beschreibung verfügbar.">
            <a:extLst>
              <a:ext uri="{FF2B5EF4-FFF2-40B4-BE49-F238E27FC236}">
                <a16:creationId xmlns:a16="http://schemas.microsoft.com/office/drawing/2014/main" id="{75702E60-5F87-C9A6-3C73-53B605577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6271" y="1337556"/>
            <a:ext cx="3908425" cy="69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762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eine Beschreibung verfügbar.">
            <a:extLst>
              <a:ext uri="{FF2B5EF4-FFF2-40B4-BE49-F238E27FC236}">
                <a16:creationId xmlns:a16="http://schemas.microsoft.com/office/drawing/2014/main" id="{AAA7B0B8-A11D-9B65-BFFD-0C78F3BEA9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2972" y="1098880"/>
            <a:ext cx="4080272" cy="72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eine Beschreibung verfügbar.">
            <a:extLst>
              <a:ext uri="{FF2B5EF4-FFF2-40B4-BE49-F238E27FC236}">
                <a16:creationId xmlns:a16="http://schemas.microsoft.com/office/drawing/2014/main" id="{260B1699-6B78-16D0-63EF-EC2236A0B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 bwMode="auto">
          <a:xfrm rot="16200000">
            <a:off x="6818314" y="-1363661"/>
            <a:ext cx="3857625" cy="65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754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108</Words>
  <Application>Microsoft Office PowerPoint</Application>
  <PresentationFormat>Widescreen</PresentationFormat>
  <Paragraphs>20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Office-tema</vt:lpstr>
      <vt:lpstr>Bilder fra driftsseminaret 2024</vt:lpstr>
      <vt:lpstr>Besøk av Follo Brannvesen</vt:lpstr>
      <vt:lpstr>Utflukt til Vannsenteret på Ås</vt:lpstr>
      <vt:lpstr>Lekkasjesøking</vt:lpstr>
      <vt:lpstr>Kulvert for infrastruktur</vt:lpstr>
      <vt:lpstr>PowerPoint-presentasjon</vt:lpstr>
      <vt:lpstr>Rørarbeider</vt:lpstr>
      <vt:lpstr>Befaring av overvannsanlegg i parken på NMBU</vt:lpstr>
      <vt:lpstr>PowerPoint-presentasjon</vt:lpstr>
      <vt:lpstr>God stemning ved inspeksjon av ren og oppgradert avløpspumpestasjon på NMBU</vt:lpstr>
      <vt:lpstr>Leverandørutstilling med leverandørene MIWAS, INNVA, Axflow og Ramirent</vt:lpstr>
      <vt:lpstr>PowerPoint-presentasjon</vt:lpstr>
      <vt:lpstr>Historien om «Norske utedoer» med Thor Gotaas</vt:lpstr>
      <vt:lpstr>PowerPoint-presentasjon</vt:lpstr>
      <vt:lpstr>Rørinspeksjon med Nordre Follo kommune</vt:lpstr>
      <vt:lpstr>PowerPoint-presentasjon</vt:lpstr>
      <vt:lpstr>NIVA: Status på miljøtilstanden i Oslofjorden</vt:lpstr>
      <vt:lpstr>HMS med Ramirent</vt:lpstr>
      <vt:lpstr>Foredrag om vannprøver med Asker kommune</vt:lpstr>
      <vt:lpstr>Befolkningsvekst og VA-infrastruktur i Ski sentrum</vt:lpstr>
      <vt:lpstr>Paneldebatt om beredskap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Elisabeth Blom Solheim</dc:creator>
  <cp:lastModifiedBy>Elisabeth Blom Solheim</cp:lastModifiedBy>
  <cp:revision>3</cp:revision>
  <dcterms:created xsi:type="dcterms:W3CDTF">2025-01-13T09:02:06Z</dcterms:created>
  <dcterms:modified xsi:type="dcterms:W3CDTF">2025-01-13T10:10:30Z</dcterms:modified>
</cp:coreProperties>
</file>