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24"/>
  </p:notesMasterIdLst>
  <p:sldIdLst>
    <p:sldId id="282" r:id="rId6"/>
    <p:sldId id="343" r:id="rId7"/>
    <p:sldId id="344" r:id="rId8"/>
    <p:sldId id="275" r:id="rId9"/>
    <p:sldId id="345" r:id="rId10"/>
    <p:sldId id="337" r:id="rId11"/>
    <p:sldId id="323" r:id="rId12"/>
    <p:sldId id="317" r:id="rId13"/>
    <p:sldId id="276" r:id="rId14"/>
    <p:sldId id="327" r:id="rId15"/>
    <p:sldId id="281" r:id="rId16"/>
    <p:sldId id="333" r:id="rId17"/>
    <p:sldId id="339" r:id="rId18"/>
    <p:sldId id="342" r:id="rId19"/>
    <p:sldId id="338" r:id="rId20"/>
    <p:sldId id="318" r:id="rId21"/>
    <p:sldId id="341" r:id="rId22"/>
    <p:sldId id="346" r:id="rId23"/>
  </p:sldIdLst>
  <p:sldSz cx="12192000" cy="6858000"/>
  <p:notesSz cx="6858000" cy="9144000"/>
  <p:defaultTextStyle>
    <a:defPPr>
      <a:defRPr lang="en-US"/>
    </a:defPPr>
    <a:lvl1pPr marL="0" algn="l" defTabSz="228566" rtl="0" eaLnBrk="1" latinLnBrk="0" hangingPunct="1">
      <a:defRPr sz="900" kern="1200">
        <a:solidFill>
          <a:schemeClr val="tx1"/>
        </a:solidFill>
        <a:latin typeface="+mn-lt"/>
        <a:ea typeface="+mn-ea"/>
        <a:cs typeface="+mn-cs"/>
      </a:defRPr>
    </a:lvl1pPr>
    <a:lvl2pPr marL="228566" algn="l" defTabSz="228566" rtl="0" eaLnBrk="1" latinLnBrk="0" hangingPunct="1">
      <a:defRPr sz="900" kern="1200">
        <a:solidFill>
          <a:schemeClr val="tx1"/>
        </a:solidFill>
        <a:latin typeface="+mn-lt"/>
        <a:ea typeface="+mn-ea"/>
        <a:cs typeface="+mn-cs"/>
      </a:defRPr>
    </a:lvl2pPr>
    <a:lvl3pPr marL="457132" algn="l" defTabSz="228566" rtl="0" eaLnBrk="1" latinLnBrk="0" hangingPunct="1">
      <a:defRPr sz="900" kern="1200">
        <a:solidFill>
          <a:schemeClr val="tx1"/>
        </a:solidFill>
        <a:latin typeface="+mn-lt"/>
        <a:ea typeface="+mn-ea"/>
        <a:cs typeface="+mn-cs"/>
      </a:defRPr>
    </a:lvl3pPr>
    <a:lvl4pPr marL="685697" algn="l" defTabSz="228566" rtl="0" eaLnBrk="1" latinLnBrk="0" hangingPunct="1">
      <a:defRPr sz="900" kern="1200">
        <a:solidFill>
          <a:schemeClr val="tx1"/>
        </a:solidFill>
        <a:latin typeface="+mn-lt"/>
        <a:ea typeface="+mn-ea"/>
        <a:cs typeface="+mn-cs"/>
      </a:defRPr>
    </a:lvl4pPr>
    <a:lvl5pPr marL="914263" algn="l" defTabSz="228566" rtl="0" eaLnBrk="1" latinLnBrk="0" hangingPunct="1">
      <a:defRPr sz="900" kern="1200">
        <a:solidFill>
          <a:schemeClr val="tx1"/>
        </a:solidFill>
        <a:latin typeface="+mn-lt"/>
        <a:ea typeface="+mn-ea"/>
        <a:cs typeface="+mn-cs"/>
      </a:defRPr>
    </a:lvl5pPr>
    <a:lvl6pPr marL="1142829" algn="l" defTabSz="228566" rtl="0" eaLnBrk="1" latinLnBrk="0" hangingPunct="1">
      <a:defRPr sz="900" kern="1200">
        <a:solidFill>
          <a:schemeClr val="tx1"/>
        </a:solidFill>
        <a:latin typeface="+mn-lt"/>
        <a:ea typeface="+mn-ea"/>
        <a:cs typeface="+mn-cs"/>
      </a:defRPr>
    </a:lvl6pPr>
    <a:lvl7pPr marL="1371395" algn="l" defTabSz="228566" rtl="0" eaLnBrk="1" latinLnBrk="0" hangingPunct="1">
      <a:defRPr sz="900" kern="1200">
        <a:solidFill>
          <a:schemeClr val="tx1"/>
        </a:solidFill>
        <a:latin typeface="+mn-lt"/>
        <a:ea typeface="+mn-ea"/>
        <a:cs typeface="+mn-cs"/>
      </a:defRPr>
    </a:lvl7pPr>
    <a:lvl8pPr marL="1599960" algn="l" defTabSz="228566" rtl="0" eaLnBrk="1" latinLnBrk="0" hangingPunct="1">
      <a:defRPr sz="900" kern="1200">
        <a:solidFill>
          <a:schemeClr val="tx1"/>
        </a:solidFill>
        <a:latin typeface="+mn-lt"/>
        <a:ea typeface="+mn-ea"/>
        <a:cs typeface="+mn-cs"/>
      </a:defRPr>
    </a:lvl8pPr>
    <a:lvl9pPr marL="1828526" algn="l" defTabSz="228566"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437" autoAdjust="0"/>
    <p:restoredTop sz="92371" autoAdjust="0"/>
  </p:normalViewPr>
  <p:slideViewPr>
    <p:cSldViewPr snapToGrid="0">
      <p:cViewPr varScale="1">
        <p:scale>
          <a:sx n="106" d="100"/>
          <a:sy n="106" d="100"/>
        </p:scale>
        <p:origin x="132" y="96"/>
      </p:cViewPr>
      <p:guideLst/>
    </p:cSldViewPr>
  </p:slideViewPr>
  <p:notesTextViewPr>
    <p:cViewPr>
      <p:scale>
        <a:sx n="1" d="1"/>
        <a:sy n="1" d="1"/>
      </p:scale>
      <p:origin x="0" y="0"/>
    </p:cViewPr>
  </p:notesTextViewPr>
  <p:sorterViewPr>
    <p:cViewPr>
      <p:scale>
        <a:sx n="80" d="100"/>
        <a:sy n="80" d="100"/>
      </p:scale>
      <p:origin x="0" y="-29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arbeidsrom.miljodirektoratet.no/seksjon/ava/Dokumenter/3.%20M&#248;ter%20og%20konferanser/2018/Oslofjord_nov_18/Gruppearbeid/Oppsummering%20gruppearbei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Planen!$F$1</c:f>
              <c:strCache>
                <c:ptCount val="1"/>
                <c:pt idx="0">
                  <c:v>Antall</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00C-476A-9C55-06405A28BBC8}"/>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200C-476A-9C55-06405A28BBC8}"/>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200C-476A-9C55-06405A28BBC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Planen!$E$2:$E$4</c:f>
              <c:strCache>
                <c:ptCount val="3"/>
                <c:pt idx="0">
                  <c:v>Statlig plan/handlingsplan, NOU eller St.m.</c:v>
                </c:pt>
                <c:pt idx="1">
                  <c:v>Kombi statlig/regional etter PBL. </c:v>
                </c:pt>
                <c:pt idx="2">
                  <c:v>Regional/interkommunal plan</c:v>
                </c:pt>
              </c:strCache>
            </c:strRef>
          </c:cat>
          <c:val>
            <c:numRef>
              <c:f>Planen!$F$2:$F$4</c:f>
              <c:numCache>
                <c:formatCode>General</c:formatCode>
                <c:ptCount val="3"/>
                <c:pt idx="0">
                  <c:v>6</c:v>
                </c:pt>
                <c:pt idx="1">
                  <c:v>7</c:v>
                </c:pt>
                <c:pt idx="2">
                  <c:v>3</c:v>
                </c:pt>
              </c:numCache>
            </c:numRef>
          </c:val>
          <c:extLst>
            <c:ext xmlns:c16="http://schemas.microsoft.com/office/drawing/2014/chart" uri="{C3380CC4-5D6E-409C-BE32-E72D297353CC}">
              <c16:uniqueId val="{00000006-200C-476A-9C55-06405A28BBC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11652139419133196"/>
          <c:y val="0.84376867825359259"/>
          <c:w val="0.63841967924425125"/>
          <c:h val="0.1310265328365145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6A1B87-393A-4CB4-8D9F-62FF8BD7DFE3}" type="datetimeFigureOut">
              <a:rPr lang="nb-NO" smtClean="0"/>
              <a:t>01.10.2019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F6A670-6C14-4090-B050-60FECE6D6C9B}" type="slidenum">
              <a:rPr lang="nb-NO" smtClean="0"/>
              <a:t>‹#›</a:t>
            </a:fld>
            <a:endParaRPr lang="nb-NO"/>
          </a:p>
        </p:txBody>
      </p:sp>
    </p:spTree>
    <p:extLst>
      <p:ext uri="{BB962C8B-B14F-4D97-AF65-F5344CB8AC3E}">
        <p14:creationId xmlns:p14="http://schemas.microsoft.com/office/powerpoint/2010/main" val="1506491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Oslofjorden@miljodir.no"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Vi tenker det er naturlig at dere kommer inn på følgende:</a:t>
            </a:r>
          </a:p>
          <a:p>
            <a:r>
              <a:rPr lang="nb-NO" sz="1200" kern="1200" dirty="0">
                <a:solidFill>
                  <a:schemeClr val="tx1"/>
                </a:solidFill>
                <a:effectLst/>
                <a:latin typeface="+mn-lt"/>
                <a:ea typeface="+mn-ea"/>
                <a:cs typeface="+mn-cs"/>
              </a:rPr>
              <a:t>1.Bakgrunn – bestillingen i fra Klima og </a:t>
            </a:r>
            <a:r>
              <a:rPr lang="nb-NO" sz="1200" kern="1200" dirty="0" err="1">
                <a:solidFill>
                  <a:schemeClr val="tx1"/>
                </a:solidFill>
                <a:effectLst/>
                <a:latin typeface="+mn-lt"/>
                <a:ea typeface="+mn-ea"/>
                <a:cs typeface="+mn-cs"/>
              </a:rPr>
              <a:t>miljødep</a:t>
            </a:r>
            <a:r>
              <a:rPr lang="nb-NO" sz="1200" kern="1200" dirty="0">
                <a:solidFill>
                  <a:schemeClr val="tx1"/>
                </a:solidFill>
                <a:effectLst/>
                <a:latin typeface="+mn-lt"/>
                <a:ea typeface="+mn-ea"/>
                <a:cs typeface="+mn-cs"/>
              </a:rPr>
              <a:t>.</a:t>
            </a:r>
          </a:p>
          <a:p>
            <a:r>
              <a:rPr lang="nb-NO" sz="1200" kern="1200" dirty="0">
                <a:solidFill>
                  <a:schemeClr val="tx1"/>
                </a:solidFill>
                <a:effectLst/>
                <a:latin typeface="+mn-lt"/>
                <a:ea typeface="+mn-ea"/>
                <a:cs typeface="+mn-cs"/>
              </a:rPr>
              <a:t>2.Planprosess - involvering og progresjon </a:t>
            </a:r>
          </a:p>
          <a:p>
            <a:r>
              <a:rPr lang="nb-NO" sz="1200" kern="1200" dirty="0">
                <a:solidFill>
                  <a:schemeClr val="tx1"/>
                </a:solidFill>
                <a:effectLst/>
                <a:latin typeface="+mn-lt"/>
                <a:ea typeface="+mn-ea"/>
                <a:cs typeface="+mn-cs"/>
              </a:rPr>
              <a:t>3.Innhold, hva bør med, hva bør ikke med</a:t>
            </a:r>
          </a:p>
          <a:p>
            <a:r>
              <a:rPr lang="nb-NO" sz="1200" kern="1200" dirty="0">
                <a:solidFill>
                  <a:schemeClr val="tx1"/>
                </a:solidFill>
                <a:effectLst/>
                <a:latin typeface="+mn-lt"/>
                <a:ea typeface="+mn-ea"/>
                <a:cs typeface="+mn-cs"/>
              </a:rPr>
              <a:t>Der </a:t>
            </a:r>
            <a:r>
              <a:rPr lang="nb-NO" sz="1200" kern="1200" dirty="0" err="1">
                <a:solidFill>
                  <a:schemeClr val="tx1"/>
                </a:solidFill>
                <a:effectLst/>
                <a:latin typeface="+mn-lt"/>
                <a:ea typeface="+mn-ea"/>
                <a:cs typeface="+mn-cs"/>
              </a:rPr>
              <a:t>pkt</a:t>
            </a:r>
            <a:r>
              <a:rPr lang="nb-NO" sz="1200" kern="1200" dirty="0">
                <a:solidFill>
                  <a:schemeClr val="tx1"/>
                </a:solidFill>
                <a:effectLst/>
                <a:latin typeface="+mn-lt"/>
                <a:ea typeface="+mn-ea"/>
                <a:cs typeface="+mn-cs"/>
              </a:rPr>
              <a:t> 2 og 3 er viktigst og særlig </a:t>
            </a:r>
            <a:r>
              <a:rPr lang="nb-NO" sz="1200" kern="1200" dirty="0" err="1">
                <a:solidFill>
                  <a:schemeClr val="tx1"/>
                </a:solidFill>
                <a:effectLst/>
                <a:latin typeface="+mn-lt"/>
                <a:ea typeface="+mn-ea"/>
                <a:cs typeface="+mn-cs"/>
              </a:rPr>
              <a:t>pkt</a:t>
            </a:r>
            <a:r>
              <a:rPr lang="nb-NO" sz="1200" kern="1200" dirty="0">
                <a:solidFill>
                  <a:schemeClr val="tx1"/>
                </a:solidFill>
                <a:effectLst/>
                <a:latin typeface="+mn-lt"/>
                <a:ea typeface="+mn-ea"/>
                <a:cs typeface="+mn-cs"/>
              </a:rPr>
              <a:t> 3 med tanke på avgrensning og fordypning.</a:t>
            </a:r>
          </a:p>
          <a:p>
            <a:endParaRPr lang="nb-NO" dirty="0"/>
          </a:p>
        </p:txBody>
      </p:sp>
      <p:sp>
        <p:nvSpPr>
          <p:cNvPr id="4" name="Plassholder for lysbildenummer 3"/>
          <p:cNvSpPr>
            <a:spLocks noGrp="1"/>
          </p:cNvSpPr>
          <p:nvPr>
            <p:ph type="sldNum" sz="quarter" idx="5"/>
          </p:nvPr>
        </p:nvSpPr>
        <p:spPr/>
        <p:txBody>
          <a:bodyPr/>
          <a:lstStyle/>
          <a:p>
            <a:fld id="{55F6A670-6C14-4090-B050-60FECE6D6C9B}" type="slidenum">
              <a:rPr lang="nb-NO" smtClean="0"/>
              <a:t>1</a:t>
            </a:fld>
            <a:endParaRPr lang="nb-NO"/>
          </a:p>
        </p:txBody>
      </p:sp>
    </p:spTree>
    <p:extLst>
      <p:ext uri="{BB962C8B-B14F-4D97-AF65-F5344CB8AC3E}">
        <p14:creationId xmlns:p14="http://schemas.microsoft.com/office/powerpoint/2010/main" val="3155352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5F6A670-6C14-4090-B050-60FECE6D6C9B}" type="slidenum">
              <a:rPr lang="nb-NO" smtClean="0"/>
              <a:t>2</a:t>
            </a:fld>
            <a:endParaRPr lang="nb-NO"/>
          </a:p>
        </p:txBody>
      </p:sp>
    </p:spTree>
    <p:extLst>
      <p:ext uri="{BB962C8B-B14F-4D97-AF65-F5344CB8AC3E}">
        <p14:creationId xmlns:p14="http://schemas.microsoft.com/office/powerpoint/2010/main" val="2405804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19. november 2018 ble konferansen arrangert på Radisson </a:t>
            </a:r>
            <a:r>
              <a:rPr lang="nb-NO" sz="1200" kern="1200" dirty="0" err="1">
                <a:solidFill>
                  <a:schemeClr val="tx1"/>
                </a:solidFill>
                <a:effectLst/>
                <a:latin typeface="+mn-lt"/>
                <a:ea typeface="+mn-ea"/>
                <a:cs typeface="+mn-cs"/>
              </a:rPr>
              <a:t>Blu</a:t>
            </a:r>
            <a:r>
              <a:rPr lang="nb-NO" sz="1200" kern="1200" dirty="0">
                <a:solidFill>
                  <a:schemeClr val="tx1"/>
                </a:solidFill>
                <a:effectLst/>
                <a:latin typeface="+mn-lt"/>
                <a:ea typeface="+mn-ea"/>
                <a:cs typeface="+mn-cs"/>
              </a:rPr>
              <a:t> Plaza Hotel, Oslo. </a:t>
            </a:r>
          </a:p>
          <a:p>
            <a:r>
              <a:rPr lang="nb-NO" sz="1200" kern="1200" dirty="0">
                <a:solidFill>
                  <a:schemeClr val="tx1"/>
                </a:solidFill>
                <a:effectLst/>
                <a:latin typeface="+mn-lt"/>
                <a:ea typeface="+mn-ea"/>
                <a:cs typeface="+mn-cs"/>
              </a:rPr>
              <a:t>Konferansen hadde i alt 260 deltakere fra ulike myndigheter, kommuner, frivillige organisasjoner og noen privatpersoner.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Programmet på konferansen, jf. Vedlegg II, hadde fokus på kunnskap, utfordringer og innspill til hvordan planen kunne utformes.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Under konferansen fikk vi innspill av deltakerne via gruppearbeid og per e-post til: </a:t>
            </a:r>
            <a:r>
              <a:rPr lang="nb-NO" sz="1200" u="none" strike="noStrike" kern="1200" dirty="0">
                <a:solidFill>
                  <a:schemeClr val="tx1"/>
                </a:solidFill>
                <a:effectLst/>
                <a:latin typeface="+mn-lt"/>
                <a:ea typeface="+mn-ea"/>
                <a:cs typeface="+mn-cs"/>
                <a:hlinkClick r:id="rId3"/>
              </a:rPr>
              <a:t>oslofjorden@miljodir.no</a:t>
            </a:r>
            <a:r>
              <a:rPr lang="nb-NO"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Etter konferansen ble det sendt en oppsummering til KLD, dere har fått lenke til denne i invitasjonen til dette møtet. </a:t>
            </a:r>
          </a:p>
          <a:p>
            <a:endParaRPr lang="nb-NO" dirty="0"/>
          </a:p>
        </p:txBody>
      </p:sp>
      <p:sp>
        <p:nvSpPr>
          <p:cNvPr id="4" name="Plassholder for lysbildenummer 3"/>
          <p:cNvSpPr>
            <a:spLocks noGrp="1"/>
          </p:cNvSpPr>
          <p:nvPr>
            <p:ph type="sldNum" sz="quarter" idx="5"/>
          </p:nvPr>
        </p:nvSpPr>
        <p:spPr/>
        <p:txBody>
          <a:bodyPr/>
          <a:lstStyle/>
          <a:p>
            <a:fld id="{55F6A670-6C14-4090-B050-60FECE6D6C9B}" type="slidenum">
              <a:rPr lang="nb-NO" smtClean="0"/>
              <a:t>8</a:t>
            </a:fld>
            <a:endParaRPr lang="nb-NO"/>
          </a:p>
        </p:txBody>
      </p:sp>
    </p:spTree>
    <p:extLst>
      <p:ext uri="{BB962C8B-B14F-4D97-AF65-F5344CB8AC3E}">
        <p14:creationId xmlns:p14="http://schemas.microsoft.com/office/powerpoint/2010/main" val="2071375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u="sng" dirty="0"/>
              <a:t>Del 3 Plan/plantype</a:t>
            </a:r>
          </a:p>
          <a:p>
            <a:r>
              <a:rPr lang="nb-NO" sz="1200" kern="1200" dirty="0">
                <a:solidFill>
                  <a:schemeClr val="tx1"/>
                </a:solidFill>
                <a:effectLst/>
                <a:latin typeface="+mn-lt"/>
                <a:ea typeface="+mn-ea"/>
                <a:cs typeface="+mn-cs"/>
              </a:rPr>
              <a:t>Gruppearbeidet viste at det å foreslå plantype var det klart vanskeligste for gruppene å ta stilling til</a:t>
            </a:r>
          </a:p>
          <a:p>
            <a:r>
              <a:rPr lang="nb-NO"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Figur 3 viser at et flertall av gruppene foretrakk en kombinert løsning med statlige styringssignaler/ -føringer først og så en regional plan. , tett fulgt av de som ønsket en statlig plan. Tre av gruppene ønsket en ren regional plan etter PBL.</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Flere av gruppene svarte ikke på spørsmålet eller klarte ikke å prioritere mellom plantypene. </a:t>
            </a:r>
          </a:p>
          <a:p>
            <a:endParaRPr lang="nb-NO" dirty="0"/>
          </a:p>
        </p:txBody>
      </p:sp>
      <p:sp>
        <p:nvSpPr>
          <p:cNvPr id="4" name="Plassholder for lysbildenummer 3"/>
          <p:cNvSpPr>
            <a:spLocks noGrp="1"/>
          </p:cNvSpPr>
          <p:nvPr>
            <p:ph type="sldNum" sz="quarter" idx="5"/>
          </p:nvPr>
        </p:nvSpPr>
        <p:spPr/>
        <p:txBody>
          <a:bodyPr/>
          <a:lstStyle/>
          <a:p>
            <a:fld id="{4C56394E-6B0E-49E4-A736-3EDB804010E5}" type="slidenum">
              <a:rPr lang="nb-NO" smtClean="0"/>
              <a:t>9</a:t>
            </a:fld>
            <a:endParaRPr lang="nb-NO"/>
          </a:p>
        </p:txBody>
      </p:sp>
    </p:spTree>
    <p:extLst>
      <p:ext uri="{BB962C8B-B14F-4D97-AF65-F5344CB8AC3E}">
        <p14:creationId xmlns:p14="http://schemas.microsoft.com/office/powerpoint/2010/main" val="80842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u="sng" kern="1200" dirty="0">
                <a:solidFill>
                  <a:schemeClr val="tx1"/>
                </a:solidFill>
                <a:effectLst/>
                <a:latin typeface="+mn-lt"/>
                <a:ea typeface="+mn-ea"/>
                <a:cs typeface="+mn-cs"/>
              </a:rPr>
              <a:t>Del 2 Utfordringer</a:t>
            </a:r>
          </a:p>
          <a:p>
            <a:r>
              <a:rPr lang="nb-NO" sz="1200" kern="1200" dirty="0">
                <a:solidFill>
                  <a:schemeClr val="tx1"/>
                </a:solidFill>
                <a:effectLst/>
                <a:latin typeface="+mn-lt"/>
                <a:ea typeface="+mn-ea"/>
                <a:cs typeface="+mn-cs"/>
              </a:rPr>
              <a:t>Under punktet om utfordringer var det ett spørsmål: </a:t>
            </a:r>
          </a:p>
          <a:p>
            <a:r>
              <a:rPr lang="nb-NO" sz="1200" kern="1200" dirty="0">
                <a:solidFill>
                  <a:schemeClr val="tx1"/>
                </a:solidFill>
                <a:effectLst/>
                <a:latin typeface="+mn-lt"/>
                <a:ea typeface="+mn-ea"/>
                <a:cs typeface="+mn-cs"/>
              </a:rPr>
              <a:t>1. Hva mener dere at er de viktigste utfordringene for Oslofjorden? Ranger de tre viktigste.</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Også på dette spørsmålet var det store variasjoner i hva gruppene noterte. Både i forhold til skala og tematikk. Samme fremgangsmåte som under kunnskapsmangler ble derfor valgt også her. Dette betyr at en del svar er lagt til et hovedtema med en større skala enn det som var oppgitt i gruppene. Gruppene ble også bedt om å rangere de tre viktigste utfordringene. Dette er det flere grupper som ikke har gjort, eller de har satt opp flere hovedtema i samme rangering. Vi har derfor i sammenstillingen ikke sett på rangering, men tatt med alle innspill fra gruppene. </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Figur 2 viser et søylediagram over hvilke hovedtema som ble nevnt av de ulike gruppene. Det er særlig hovedtemaene "Eutrofiering og nedslamming", "Økt nedbygging i strandsonen" og "Økt befolkningspress" som er nevnt av flest grupper. </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4C56394E-6B0E-49E4-A736-3EDB804010E5}" type="slidenum">
              <a:rPr lang="nb-NO" smtClean="0"/>
              <a:t>10</a:t>
            </a:fld>
            <a:endParaRPr lang="nb-NO"/>
          </a:p>
        </p:txBody>
      </p:sp>
    </p:spTree>
    <p:extLst>
      <p:ext uri="{BB962C8B-B14F-4D97-AF65-F5344CB8AC3E}">
        <p14:creationId xmlns:p14="http://schemas.microsoft.com/office/powerpoint/2010/main" val="465275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5F6A670-6C14-4090-B050-60FECE6D6C9B}" type="slidenum">
              <a:rPr lang="nb-NO" smtClean="0"/>
              <a:t>12</a:t>
            </a:fld>
            <a:endParaRPr lang="nb-NO"/>
          </a:p>
        </p:txBody>
      </p:sp>
    </p:spTree>
    <p:extLst>
      <p:ext uri="{BB962C8B-B14F-4D97-AF65-F5344CB8AC3E}">
        <p14:creationId xmlns:p14="http://schemas.microsoft.com/office/powerpoint/2010/main" val="1883677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Følgende elementer vil være med: sektormål og miljømål, mulige målkonflikter, aktiviteter og påvirkninger fra ulike sektorer i dag og framover,  virkemidler (eksisterende og manglende) og mulige tiltak.</a:t>
            </a:r>
          </a:p>
        </p:txBody>
      </p:sp>
      <p:sp>
        <p:nvSpPr>
          <p:cNvPr id="4" name="Plassholder for lysbildenummer 3"/>
          <p:cNvSpPr>
            <a:spLocks noGrp="1"/>
          </p:cNvSpPr>
          <p:nvPr>
            <p:ph type="sldNum" sz="quarter" idx="5"/>
          </p:nvPr>
        </p:nvSpPr>
        <p:spPr/>
        <p:txBody>
          <a:bodyPr/>
          <a:lstStyle/>
          <a:p>
            <a:fld id="{55F6A670-6C14-4090-B050-60FECE6D6C9B}" type="slidenum">
              <a:rPr lang="nb-NO" smtClean="0"/>
              <a:t>13</a:t>
            </a:fld>
            <a:endParaRPr lang="nb-NO"/>
          </a:p>
        </p:txBody>
      </p:sp>
    </p:spTree>
    <p:extLst>
      <p:ext uri="{BB962C8B-B14F-4D97-AF65-F5344CB8AC3E}">
        <p14:creationId xmlns:p14="http://schemas.microsoft.com/office/powerpoint/2010/main" val="1289666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5F6A670-6C14-4090-B050-60FECE6D6C9B}" type="slidenum">
              <a:rPr lang="nb-NO" smtClean="0"/>
              <a:t>18</a:t>
            </a:fld>
            <a:endParaRPr lang="nb-NO"/>
          </a:p>
        </p:txBody>
      </p:sp>
    </p:spTree>
    <p:extLst>
      <p:ext uri="{BB962C8B-B14F-4D97-AF65-F5344CB8AC3E}">
        <p14:creationId xmlns:p14="http://schemas.microsoft.com/office/powerpoint/2010/main" val="25724233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hyperlink" Target="http://naturarkivet.no/"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hyperlink" Target="http://naturarkivet.no/"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hyperlink" Target="http://naturarkivet.no/"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uten bilde">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E3541A5C-D73A-4D3C-A2EA-A868E34A9E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4381" cy="6858000"/>
          </a:xfrm>
          <a:prstGeom prst="rect">
            <a:avLst/>
          </a:prstGeom>
        </p:spPr>
      </p:pic>
      <p:sp>
        <p:nvSpPr>
          <p:cNvPr id="2" name="Title 1"/>
          <p:cNvSpPr>
            <a:spLocks noGrp="1"/>
          </p:cNvSpPr>
          <p:nvPr>
            <p:ph type="ctrTitle"/>
          </p:nvPr>
        </p:nvSpPr>
        <p:spPr>
          <a:xfrm>
            <a:off x="2043656" y="1933655"/>
            <a:ext cx="8911036" cy="1415772"/>
          </a:xfrm>
        </p:spPr>
        <p:txBody>
          <a:bodyPr anchor="b">
            <a:noAutofit/>
          </a:bodyPr>
          <a:lstStyle>
            <a:lvl1pPr algn="l">
              <a:defRPr sz="4600">
                <a:solidFill>
                  <a:schemeClr val="bg1"/>
                </a:solidFill>
              </a:defRPr>
            </a:lvl1pPr>
          </a:lstStyle>
          <a:p>
            <a:r>
              <a:rPr lang="nb-NO"/>
              <a:t>Klikk for å redigere tittelstil</a:t>
            </a:r>
            <a:endParaRPr lang="en-US" dirty="0"/>
          </a:p>
        </p:txBody>
      </p:sp>
      <p:sp>
        <p:nvSpPr>
          <p:cNvPr id="3" name="Subtitle 2"/>
          <p:cNvSpPr>
            <a:spLocks noGrp="1"/>
          </p:cNvSpPr>
          <p:nvPr>
            <p:ph type="subTitle" idx="1"/>
          </p:nvPr>
        </p:nvSpPr>
        <p:spPr>
          <a:xfrm>
            <a:off x="2043656" y="3554105"/>
            <a:ext cx="8911036" cy="369268"/>
          </a:xfrm>
        </p:spPr>
        <p:txBody>
          <a:bodyPr>
            <a:noAutofit/>
          </a:bodyPr>
          <a:lstStyle>
            <a:lvl1pPr marL="0" indent="0" algn="l">
              <a:buNone/>
              <a:defRPr sz="2350">
                <a:solidFill>
                  <a:schemeClr val="bg1"/>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2" indent="0" algn="ctr">
              <a:buNone/>
              <a:defRPr sz="1600"/>
            </a:lvl7pPr>
            <a:lvl8pPr marL="3199760" indent="0" algn="ctr">
              <a:buNone/>
              <a:defRPr sz="1600"/>
            </a:lvl8pPr>
            <a:lvl9pPr marL="3656869" indent="0" algn="ctr">
              <a:buNone/>
              <a:defRPr sz="1600"/>
            </a:lvl9pPr>
          </a:lstStyle>
          <a:p>
            <a:r>
              <a:rPr lang="nb-NO"/>
              <a:t>Klikk for å redigere undertittelstil i malen</a:t>
            </a:r>
            <a:endParaRPr lang="en-US" dirty="0"/>
          </a:p>
        </p:txBody>
      </p:sp>
      <p:sp>
        <p:nvSpPr>
          <p:cNvPr id="18" name="Plassholder for tekst 17">
            <a:extLst>
              <a:ext uri="{FF2B5EF4-FFF2-40B4-BE49-F238E27FC236}">
                <a16:creationId xmlns:a16="http://schemas.microsoft.com/office/drawing/2014/main" id="{B0A2E36C-FFB5-4589-A458-55BCD4C07B5F}"/>
              </a:ext>
            </a:extLst>
          </p:cNvPr>
          <p:cNvSpPr>
            <a:spLocks noGrp="1"/>
          </p:cNvSpPr>
          <p:nvPr>
            <p:ph type="body" sz="quarter" idx="10" hasCustomPrompt="1"/>
          </p:nvPr>
        </p:nvSpPr>
        <p:spPr>
          <a:xfrm>
            <a:off x="2043656" y="5716330"/>
            <a:ext cx="4052345" cy="276999"/>
          </a:xfrm>
        </p:spPr>
        <p:txBody>
          <a:bodyPr>
            <a:noAutofit/>
          </a:bodyPr>
          <a:lstStyle>
            <a:lvl1pPr marL="0" indent="0">
              <a:buNone/>
              <a:defRPr sz="1800"/>
            </a:lvl1pPr>
          </a:lstStyle>
          <a:p>
            <a:pPr lvl="0"/>
            <a:r>
              <a:rPr lang="nb-NO" dirty="0"/>
              <a:t>Navn </a:t>
            </a:r>
            <a:r>
              <a:rPr lang="nb-NO" dirty="0" err="1"/>
              <a:t>Navnesen</a:t>
            </a:r>
            <a:endParaRPr lang="nb-NO" dirty="0"/>
          </a:p>
        </p:txBody>
      </p:sp>
      <p:sp>
        <p:nvSpPr>
          <p:cNvPr id="19" name="Plassholder for tekst 17">
            <a:extLst>
              <a:ext uri="{FF2B5EF4-FFF2-40B4-BE49-F238E27FC236}">
                <a16:creationId xmlns:a16="http://schemas.microsoft.com/office/drawing/2014/main" id="{14A6D20B-9DE1-425B-82EB-C0C48B829D89}"/>
              </a:ext>
            </a:extLst>
          </p:cNvPr>
          <p:cNvSpPr>
            <a:spLocks noGrp="1"/>
          </p:cNvSpPr>
          <p:nvPr>
            <p:ph type="body" sz="quarter" idx="11" hasCustomPrompt="1"/>
          </p:nvPr>
        </p:nvSpPr>
        <p:spPr>
          <a:xfrm>
            <a:off x="2043656" y="6042344"/>
            <a:ext cx="4052345" cy="276999"/>
          </a:xfrm>
        </p:spPr>
        <p:txBody>
          <a:bodyPr>
            <a:noAutofit/>
          </a:bodyPr>
          <a:lstStyle>
            <a:lvl1pPr marL="0" indent="0">
              <a:buNone/>
              <a:defRPr sz="1800"/>
            </a:lvl1pPr>
          </a:lstStyle>
          <a:p>
            <a:pPr lvl="0"/>
            <a:r>
              <a:rPr lang="nb-NO" dirty="0"/>
              <a:t>Tittel / stilling</a:t>
            </a:r>
          </a:p>
        </p:txBody>
      </p:sp>
    </p:spTree>
    <p:extLst>
      <p:ext uri="{BB962C8B-B14F-4D97-AF65-F5344CB8AC3E}">
        <p14:creationId xmlns:p14="http://schemas.microsoft.com/office/powerpoint/2010/main" val="278294954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rside med Miljødirektoratets egne bilder #9">
    <p:spTree>
      <p:nvGrpSpPr>
        <p:cNvPr id="1" name=""/>
        <p:cNvGrpSpPr/>
        <p:nvPr/>
      </p:nvGrpSpPr>
      <p:grpSpPr>
        <a:xfrm>
          <a:off x="0" y="0"/>
          <a:ext cx="0" cy="0"/>
          <a:chOff x="0" y="0"/>
          <a:chExt cx="0" cy="0"/>
        </a:xfrm>
      </p:grpSpPr>
      <p:sp>
        <p:nvSpPr>
          <p:cNvPr id="11" name="Frihåndsform: figur 10">
            <a:extLst>
              <a:ext uri="{FF2B5EF4-FFF2-40B4-BE49-F238E27FC236}">
                <a16:creationId xmlns:a16="http://schemas.microsoft.com/office/drawing/2014/main" id="{10946091-0A16-4B41-9CB1-804924D92536}"/>
              </a:ext>
            </a:extLst>
          </p:cNvPr>
          <p:cNvSpPr/>
          <p:nvPr userDrawn="1"/>
        </p:nvSpPr>
        <p:spPr>
          <a:xfrm>
            <a:off x="0" y="0"/>
            <a:ext cx="7832506" cy="6858000"/>
          </a:xfrm>
          <a:custGeom>
            <a:avLst/>
            <a:gdLst>
              <a:gd name="connsiteX0" fmla="*/ 0 w 7832506"/>
              <a:gd name="connsiteY0" fmla="*/ 0 h 6858000"/>
              <a:gd name="connsiteX1" fmla="*/ 7832506 w 7832506"/>
              <a:gd name="connsiteY1" fmla="*/ 0 h 6858000"/>
              <a:gd name="connsiteX2" fmla="*/ 7832506 w 7832506"/>
              <a:gd name="connsiteY2" fmla="*/ 34007 h 6858000"/>
              <a:gd name="connsiteX3" fmla="*/ 5664612 w 7832506"/>
              <a:gd name="connsiteY3" fmla="*/ 6857999 h 6858000"/>
              <a:gd name="connsiteX4" fmla="*/ 7832506 w 7832506"/>
              <a:gd name="connsiteY4" fmla="*/ 6857999 h 6858000"/>
              <a:gd name="connsiteX5" fmla="*/ 7832506 w 7832506"/>
              <a:gd name="connsiteY5" fmla="*/ 6858000 h 6858000"/>
              <a:gd name="connsiteX6" fmla="*/ 0 w 783250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2506" h="6858000">
                <a:moveTo>
                  <a:pt x="0" y="0"/>
                </a:moveTo>
                <a:lnTo>
                  <a:pt x="7832506" y="0"/>
                </a:lnTo>
                <a:lnTo>
                  <a:pt x="7832506" y="34007"/>
                </a:lnTo>
                <a:lnTo>
                  <a:pt x="5664612" y="6857999"/>
                </a:lnTo>
                <a:lnTo>
                  <a:pt x="7832506" y="6857999"/>
                </a:lnTo>
                <a:lnTo>
                  <a:pt x="7832506" y="6858000"/>
                </a:lnTo>
                <a:lnTo>
                  <a:pt x="0" y="6858000"/>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FFA5F5BF-FC71-4C32-AA79-73BBA1E5987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290426" y="-1"/>
            <a:ext cx="1071209" cy="1036979"/>
          </a:xfrm>
          <a:prstGeom prst="rect">
            <a:avLst/>
          </a:prstGeom>
        </p:spPr>
      </p:pic>
      <p:sp>
        <p:nvSpPr>
          <p:cNvPr id="13" name="TekstSylinder 12">
            <a:extLst>
              <a:ext uri="{FF2B5EF4-FFF2-40B4-BE49-F238E27FC236}">
                <a16:creationId xmlns:a16="http://schemas.microsoft.com/office/drawing/2014/main" id="{9D0B1585-7D54-4100-8ECE-D438FDD1FB9F}"/>
              </a:ext>
            </a:extLst>
          </p:cNvPr>
          <p:cNvSpPr txBox="1"/>
          <p:nvPr userDrawn="1"/>
        </p:nvSpPr>
        <p:spPr>
          <a:xfrm>
            <a:off x="0" y="6686979"/>
            <a:ext cx="1309943" cy="171022"/>
          </a:xfrm>
          <a:prstGeom prst="rect">
            <a:avLst/>
          </a:prstGeom>
          <a:solidFill>
            <a:schemeClr val="tx1">
              <a:alpha val="50000"/>
            </a:schemeClr>
          </a:solidFill>
        </p:spPr>
        <p:txBody>
          <a:bodyPr wrap="square" lIns="126000" tIns="0" rIns="126000" bIns="0" rtlCol="0" anchor="ctr">
            <a:noAutofit/>
          </a:bodyPr>
          <a:lstStyle/>
          <a:p>
            <a:r>
              <a:rPr lang="nb-NO" sz="700" dirty="0">
                <a:solidFill>
                  <a:schemeClr val="bg1"/>
                </a:solidFill>
              </a:rPr>
              <a:t>Foto: Glen </a:t>
            </a:r>
            <a:r>
              <a:rPr lang="nb-NO" sz="700" dirty="0" err="1">
                <a:solidFill>
                  <a:schemeClr val="bg1"/>
                </a:solidFill>
              </a:rPr>
              <a:t>Musk</a:t>
            </a:r>
            <a:endParaRPr lang="nb-NO" sz="700" dirty="0">
              <a:solidFill>
                <a:schemeClr val="bg1"/>
              </a:solidFill>
            </a:endParaRPr>
          </a:p>
        </p:txBody>
      </p:sp>
      <p:sp>
        <p:nvSpPr>
          <p:cNvPr id="9" name="Title 1">
            <a:extLst>
              <a:ext uri="{FF2B5EF4-FFF2-40B4-BE49-F238E27FC236}">
                <a16:creationId xmlns:a16="http://schemas.microsoft.com/office/drawing/2014/main" id="{498430D2-8B6B-4BD3-B641-AD60D33B08B0}"/>
              </a:ext>
            </a:extLst>
          </p:cNvPr>
          <p:cNvSpPr>
            <a:spLocks noGrp="1"/>
          </p:cNvSpPr>
          <p:nvPr>
            <p:ph type="ctrTitle"/>
          </p:nvPr>
        </p:nvSpPr>
        <p:spPr>
          <a:xfrm>
            <a:off x="6947848" y="3573783"/>
            <a:ext cx="4413786" cy="1415772"/>
          </a:xfrm>
        </p:spPr>
        <p:txBody>
          <a:bodyPr anchor="t" anchorCtr="0">
            <a:noAutofit/>
          </a:bodyPr>
          <a:lstStyle>
            <a:lvl1pPr algn="r">
              <a:defRPr sz="4600">
                <a:solidFill>
                  <a:schemeClr val="accent1"/>
                </a:solidFill>
              </a:defRPr>
            </a:lvl1pPr>
          </a:lstStyle>
          <a:p>
            <a:r>
              <a:rPr lang="nb-NO"/>
              <a:t>Klikk for å redigere tittelstil</a:t>
            </a:r>
            <a:endParaRPr lang="en-US" dirty="0"/>
          </a:p>
        </p:txBody>
      </p:sp>
      <p:sp>
        <p:nvSpPr>
          <p:cNvPr id="12" name="Subtitle 2">
            <a:extLst>
              <a:ext uri="{FF2B5EF4-FFF2-40B4-BE49-F238E27FC236}">
                <a16:creationId xmlns:a16="http://schemas.microsoft.com/office/drawing/2014/main" id="{CFC85F01-0132-4830-986C-0B96772CAFD7}"/>
              </a:ext>
            </a:extLst>
          </p:cNvPr>
          <p:cNvSpPr>
            <a:spLocks noGrp="1"/>
          </p:cNvSpPr>
          <p:nvPr>
            <p:ph type="subTitle" idx="1"/>
          </p:nvPr>
        </p:nvSpPr>
        <p:spPr>
          <a:xfrm>
            <a:off x="6947848" y="3054970"/>
            <a:ext cx="4413786" cy="369268"/>
          </a:xfrm>
        </p:spPr>
        <p:txBody>
          <a:bodyPr anchor="b" anchorCtr="0">
            <a:noAutofit/>
          </a:bodyPr>
          <a:lstStyle>
            <a:lvl1pPr marL="0" indent="0" algn="r">
              <a:buNone/>
              <a:defRPr sz="235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2" indent="0" algn="ctr">
              <a:buNone/>
              <a:defRPr sz="1600"/>
            </a:lvl7pPr>
            <a:lvl8pPr marL="3199760" indent="0" algn="ctr">
              <a:buNone/>
              <a:defRPr sz="1600"/>
            </a:lvl8pPr>
            <a:lvl9pPr marL="3656869" indent="0" algn="ctr">
              <a:buNone/>
              <a:defRPr sz="1600"/>
            </a:lvl9pPr>
          </a:lstStyle>
          <a:p>
            <a:r>
              <a:rPr lang="nb-NO"/>
              <a:t>Klikk for å redigere undertittelstil i malen</a:t>
            </a:r>
            <a:endParaRPr lang="en-US" dirty="0"/>
          </a:p>
        </p:txBody>
      </p:sp>
      <p:sp>
        <p:nvSpPr>
          <p:cNvPr id="14" name="Plassholder for tekst 17">
            <a:extLst>
              <a:ext uri="{FF2B5EF4-FFF2-40B4-BE49-F238E27FC236}">
                <a16:creationId xmlns:a16="http://schemas.microsoft.com/office/drawing/2014/main" id="{24EB643F-02A9-4E3D-8935-17E9FE7420D0}"/>
              </a:ext>
            </a:extLst>
          </p:cNvPr>
          <p:cNvSpPr>
            <a:spLocks noGrp="1"/>
          </p:cNvSpPr>
          <p:nvPr>
            <p:ph type="body" sz="quarter" idx="16" hasCustomPrompt="1"/>
          </p:nvPr>
        </p:nvSpPr>
        <p:spPr>
          <a:xfrm>
            <a:off x="6947849" y="5715860"/>
            <a:ext cx="4413786" cy="276999"/>
          </a:xfrm>
        </p:spPr>
        <p:txBody>
          <a:bodyPr>
            <a:noAutofit/>
          </a:bodyPr>
          <a:lstStyle>
            <a:lvl1pPr marL="0" indent="0" algn="r">
              <a:buNone/>
              <a:defRPr sz="1800"/>
            </a:lvl1pPr>
          </a:lstStyle>
          <a:p>
            <a:pPr lvl="0"/>
            <a:r>
              <a:rPr lang="nb-NO" dirty="0"/>
              <a:t>Navn </a:t>
            </a:r>
            <a:r>
              <a:rPr lang="nb-NO" dirty="0" err="1"/>
              <a:t>Navnesen</a:t>
            </a:r>
            <a:endParaRPr lang="nb-NO" dirty="0"/>
          </a:p>
        </p:txBody>
      </p:sp>
      <p:sp>
        <p:nvSpPr>
          <p:cNvPr id="15" name="Plassholder for tekst 17">
            <a:extLst>
              <a:ext uri="{FF2B5EF4-FFF2-40B4-BE49-F238E27FC236}">
                <a16:creationId xmlns:a16="http://schemas.microsoft.com/office/drawing/2014/main" id="{FABB42D3-8B05-41F5-94A9-3BA3055282EA}"/>
              </a:ext>
            </a:extLst>
          </p:cNvPr>
          <p:cNvSpPr>
            <a:spLocks noGrp="1"/>
          </p:cNvSpPr>
          <p:nvPr>
            <p:ph type="body" sz="quarter" idx="11" hasCustomPrompt="1"/>
          </p:nvPr>
        </p:nvSpPr>
        <p:spPr>
          <a:xfrm>
            <a:off x="6947849" y="6041874"/>
            <a:ext cx="4413786" cy="276999"/>
          </a:xfrm>
        </p:spPr>
        <p:txBody>
          <a:bodyPr>
            <a:noAutofit/>
          </a:bodyPr>
          <a:lstStyle>
            <a:lvl1pPr marL="0" indent="0" algn="r">
              <a:buNone/>
              <a:defRPr sz="1800"/>
            </a:lvl1pPr>
          </a:lstStyle>
          <a:p>
            <a:pPr lvl="0"/>
            <a:r>
              <a:rPr lang="nb-NO" dirty="0"/>
              <a:t>Tittel / stilling</a:t>
            </a:r>
          </a:p>
        </p:txBody>
      </p:sp>
    </p:spTree>
    <p:extLst>
      <p:ext uri="{BB962C8B-B14F-4D97-AF65-F5344CB8AC3E}">
        <p14:creationId xmlns:p14="http://schemas.microsoft.com/office/powerpoint/2010/main" val="49176352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orside med Miljødirektoratets egne bilder #10">
    <p:spTree>
      <p:nvGrpSpPr>
        <p:cNvPr id="1" name=""/>
        <p:cNvGrpSpPr/>
        <p:nvPr/>
      </p:nvGrpSpPr>
      <p:grpSpPr>
        <a:xfrm>
          <a:off x="0" y="0"/>
          <a:ext cx="0" cy="0"/>
          <a:chOff x="0" y="0"/>
          <a:chExt cx="0" cy="0"/>
        </a:xfrm>
      </p:grpSpPr>
      <p:sp>
        <p:nvSpPr>
          <p:cNvPr id="11" name="Frihåndsform: figur 10">
            <a:extLst>
              <a:ext uri="{FF2B5EF4-FFF2-40B4-BE49-F238E27FC236}">
                <a16:creationId xmlns:a16="http://schemas.microsoft.com/office/drawing/2014/main" id="{10946091-0A16-4B41-9CB1-804924D92536}"/>
              </a:ext>
            </a:extLst>
          </p:cNvPr>
          <p:cNvSpPr/>
          <p:nvPr userDrawn="1"/>
        </p:nvSpPr>
        <p:spPr>
          <a:xfrm>
            <a:off x="0" y="0"/>
            <a:ext cx="7832506" cy="6858000"/>
          </a:xfrm>
          <a:custGeom>
            <a:avLst/>
            <a:gdLst>
              <a:gd name="connsiteX0" fmla="*/ 0 w 7832506"/>
              <a:gd name="connsiteY0" fmla="*/ 0 h 6858000"/>
              <a:gd name="connsiteX1" fmla="*/ 7832506 w 7832506"/>
              <a:gd name="connsiteY1" fmla="*/ 0 h 6858000"/>
              <a:gd name="connsiteX2" fmla="*/ 7832506 w 7832506"/>
              <a:gd name="connsiteY2" fmla="*/ 34007 h 6858000"/>
              <a:gd name="connsiteX3" fmla="*/ 5664612 w 7832506"/>
              <a:gd name="connsiteY3" fmla="*/ 6857999 h 6858000"/>
              <a:gd name="connsiteX4" fmla="*/ 7832506 w 7832506"/>
              <a:gd name="connsiteY4" fmla="*/ 6857999 h 6858000"/>
              <a:gd name="connsiteX5" fmla="*/ 7832506 w 7832506"/>
              <a:gd name="connsiteY5" fmla="*/ 6858000 h 6858000"/>
              <a:gd name="connsiteX6" fmla="*/ 0 w 783250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2506" h="6858000">
                <a:moveTo>
                  <a:pt x="0" y="0"/>
                </a:moveTo>
                <a:lnTo>
                  <a:pt x="7832506" y="0"/>
                </a:lnTo>
                <a:lnTo>
                  <a:pt x="7832506" y="34007"/>
                </a:lnTo>
                <a:lnTo>
                  <a:pt x="5664612" y="6857999"/>
                </a:lnTo>
                <a:lnTo>
                  <a:pt x="7832506" y="6857999"/>
                </a:lnTo>
                <a:lnTo>
                  <a:pt x="7832506" y="6858000"/>
                </a:lnTo>
                <a:lnTo>
                  <a:pt x="0" y="6858000"/>
                </a:lnTo>
                <a:close/>
              </a:path>
            </a:pathLst>
          </a:custGeom>
          <a:blipFill dpi="0" rotWithShape="1">
            <a:blip r:embed="rId2">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FFA5F5BF-FC71-4C32-AA79-73BBA1E5987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290426" y="-1"/>
            <a:ext cx="1071209" cy="1036979"/>
          </a:xfrm>
          <a:prstGeom prst="rect">
            <a:avLst/>
          </a:prstGeom>
        </p:spPr>
      </p:pic>
      <p:sp>
        <p:nvSpPr>
          <p:cNvPr id="13" name="TekstSylinder 12">
            <a:extLst>
              <a:ext uri="{FF2B5EF4-FFF2-40B4-BE49-F238E27FC236}">
                <a16:creationId xmlns:a16="http://schemas.microsoft.com/office/drawing/2014/main" id="{9D0B1585-7D54-4100-8ECE-D438FDD1FB9F}"/>
              </a:ext>
            </a:extLst>
          </p:cNvPr>
          <p:cNvSpPr txBox="1"/>
          <p:nvPr userDrawn="1"/>
        </p:nvSpPr>
        <p:spPr>
          <a:xfrm>
            <a:off x="0" y="6686979"/>
            <a:ext cx="1309943" cy="171022"/>
          </a:xfrm>
          <a:prstGeom prst="rect">
            <a:avLst/>
          </a:prstGeom>
          <a:solidFill>
            <a:schemeClr val="tx1">
              <a:alpha val="50000"/>
            </a:schemeClr>
          </a:solidFill>
        </p:spPr>
        <p:txBody>
          <a:bodyPr wrap="square" lIns="126000" tIns="0" rIns="126000" bIns="0" rtlCol="0" anchor="ctr">
            <a:noAutofit/>
          </a:bodyPr>
          <a:lstStyle/>
          <a:p>
            <a:r>
              <a:rPr lang="nb-NO" sz="700" dirty="0">
                <a:solidFill>
                  <a:schemeClr val="bg1"/>
                </a:solidFill>
              </a:rPr>
              <a:t>Foto: Glen </a:t>
            </a:r>
            <a:r>
              <a:rPr lang="nb-NO" sz="700" dirty="0" err="1">
                <a:solidFill>
                  <a:schemeClr val="bg1"/>
                </a:solidFill>
              </a:rPr>
              <a:t>Musk</a:t>
            </a:r>
            <a:endParaRPr lang="nb-NO" sz="700" dirty="0">
              <a:solidFill>
                <a:schemeClr val="bg1"/>
              </a:solidFill>
            </a:endParaRPr>
          </a:p>
        </p:txBody>
      </p:sp>
      <p:sp>
        <p:nvSpPr>
          <p:cNvPr id="9" name="Title 1">
            <a:extLst>
              <a:ext uri="{FF2B5EF4-FFF2-40B4-BE49-F238E27FC236}">
                <a16:creationId xmlns:a16="http://schemas.microsoft.com/office/drawing/2014/main" id="{14A26C99-FBA6-4E34-A5C4-13BAB8ABF076}"/>
              </a:ext>
            </a:extLst>
          </p:cNvPr>
          <p:cNvSpPr>
            <a:spLocks noGrp="1"/>
          </p:cNvSpPr>
          <p:nvPr>
            <p:ph type="ctrTitle"/>
          </p:nvPr>
        </p:nvSpPr>
        <p:spPr>
          <a:xfrm>
            <a:off x="6947848" y="3573783"/>
            <a:ext cx="4413786" cy="1415772"/>
          </a:xfrm>
        </p:spPr>
        <p:txBody>
          <a:bodyPr anchor="t" anchorCtr="0">
            <a:noAutofit/>
          </a:bodyPr>
          <a:lstStyle>
            <a:lvl1pPr algn="r">
              <a:defRPr sz="4600">
                <a:solidFill>
                  <a:schemeClr val="accent1"/>
                </a:solidFill>
              </a:defRPr>
            </a:lvl1pPr>
          </a:lstStyle>
          <a:p>
            <a:r>
              <a:rPr lang="nb-NO"/>
              <a:t>Klikk for å redigere tittelstil</a:t>
            </a:r>
            <a:endParaRPr lang="en-US" dirty="0"/>
          </a:p>
        </p:txBody>
      </p:sp>
      <p:sp>
        <p:nvSpPr>
          <p:cNvPr id="12" name="Subtitle 2">
            <a:extLst>
              <a:ext uri="{FF2B5EF4-FFF2-40B4-BE49-F238E27FC236}">
                <a16:creationId xmlns:a16="http://schemas.microsoft.com/office/drawing/2014/main" id="{1E36CAE8-0FF9-4610-989C-19BB5B510469}"/>
              </a:ext>
            </a:extLst>
          </p:cNvPr>
          <p:cNvSpPr>
            <a:spLocks noGrp="1"/>
          </p:cNvSpPr>
          <p:nvPr>
            <p:ph type="subTitle" idx="1"/>
          </p:nvPr>
        </p:nvSpPr>
        <p:spPr>
          <a:xfrm>
            <a:off x="6947848" y="3054970"/>
            <a:ext cx="4413786" cy="369268"/>
          </a:xfrm>
        </p:spPr>
        <p:txBody>
          <a:bodyPr anchor="b" anchorCtr="0">
            <a:noAutofit/>
          </a:bodyPr>
          <a:lstStyle>
            <a:lvl1pPr marL="0" indent="0" algn="r">
              <a:buNone/>
              <a:defRPr sz="235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2" indent="0" algn="ctr">
              <a:buNone/>
              <a:defRPr sz="1600"/>
            </a:lvl7pPr>
            <a:lvl8pPr marL="3199760" indent="0" algn="ctr">
              <a:buNone/>
              <a:defRPr sz="1600"/>
            </a:lvl8pPr>
            <a:lvl9pPr marL="3656869" indent="0" algn="ctr">
              <a:buNone/>
              <a:defRPr sz="1600"/>
            </a:lvl9pPr>
          </a:lstStyle>
          <a:p>
            <a:r>
              <a:rPr lang="nb-NO"/>
              <a:t>Klikk for å redigere undertittelstil i malen</a:t>
            </a:r>
            <a:endParaRPr lang="en-US" dirty="0"/>
          </a:p>
        </p:txBody>
      </p:sp>
      <p:sp>
        <p:nvSpPr>
          <p:cNvPr id="14" name="Plassholder for tekst 17">
            <a:extLst>
              <a:ext uri="{FF2B5EF4-FFF2-40B4-BE49-F238E27FC236}">
                <a16:creationId xmlns:a16="http://schemas.microsoft.com/office/drawing/2014/main" id="{61B1833E-CB34-4820-9BB8-3E40D4871304}"/>
              </a:ext>
            </a:extLst>
          </p:cNvPr>
          <p:cNvSpPr>
            <a:spLocks noGrp="1"/>
          </p:cNvSpPr>
          <p:nvPr>
            <p:ph type="body" sz="quarter" idx="16" hasCustomPrompt="1"/>
          </p:nvPr>
        </p:nvSpPr>
        <p:spPr>
          <a:xfrm>
            <a:off x="6947849" y="5715860"/>
            <a:ext cx="4413786" cy="276999"/>
          </a:xfrm>
        </p:spPr>
        <p:txBody>
          <a:bodyPr>
            <a:noAutofit/>
          </a:bodyPr>
          <a:lstStyle>
            <a:lvl1pPr marL="0" indent="0" algn="r">
              <a:buNone/>
              <a:defRPr sz="1800"/>
            </a:lvl1pPr>
          </a:lstStyle>
          <a:p>
            <a:pPr lvl="0"/>
            <a:r>
              <a:rPr lang="nb-NO" dirty="0"/>
              <a:t>Navn </a:t>
            </a:r>
            <a:r>
              <a:rPr lang="nb-NO" dirty="0" err="1"/>
              <a:t>Navnesen</a:t>
            </a:r>
            <a:endParaRPr lang="nb-NO" dirty="0"/>
          </a:p>
        </p:txBody>
      </p:sp>
      <p:sp>
        <p:nvSpPr>
          <p:cNvPr id="15" name="Plassholder for tekst 17">
            <a:extLst>
              <a:ext uri="{FF2B5EF4-FFF2-40B4-BE49-F238E27FC236}">
                <a16:creationId xmlns:a16="http://schemas.microsoft.com/office/drawing/2014/main" id="{13247416-2CA9-44A8-8489-67F3C81E7BC5}"/>
              </a:ext>
            </a:extLst>
          </p:cNvPr>
          <p:cNvSpPr>
            <a:spLocks noGrp="1"/>
          </p:cNvSpPr>
          <p:nvPr>
            <p:ph type="body" sz="quarter" idx="11" hasCustomPrompt="1"/>
          </p:nvPr>
        </p:nvSpPr>
        <p:spPr>
          <a:xfrm>
            <a:off x="6947849" y="6041874"/>
            <a:ext cx="4413786" cy="276999"/>
          </a:xfrm>
        </p:spPr>
        <p:txBody>
          <a:bodyPr>
            <a:noAutofit/>
          </a:bodyPr>
          <a:lstStyle>
            <a:lvl1pPr marL="0" indent="0" algn="r">
              <a:buNone/>
              <a:defRPr sz="1800"/>
            </a:lvl1pPr>
          </a:lstStyle>
          <a:p>
            <a:pPr lvl="0"/>
            <a:r>
              <a:rPr lang="nb-NO" dirty="0"/>
              <a:t>Tittel / stilling</a:t>
            </a:r>
          </a:p>
        </p:txBody>
      </p:sp>
    </p:spTree>
    <p:extLst>
      <p:ext uri="{BB962C8B-B14F-4D97-AF65-F5344CB8AC3E}">
        <p14:creationId xmlns:p14="http://schemas.microsoft.com/office/powerpoint/2010/main" val="35560703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orside med Miljødirektoratets egne bilder #11">
    <p:spTree>
      <p:nvGrpSpPr>
        <p:cNvPr id="1" name=""/>
        <p:cNvGrpSpPr/>
        <p:nvPr/>
      </p:nvGrpSpPr>
      <p:grpSpPr>
        <a:xfrm>
          <a:off x="0" y="0"/>
          <a:ext cx="0" cy="0"/>
          <a:chOff x="0" y="0"/>
          <a:chExt cx="0" cy="0"/>
        </a:xfrm>
      </p:grpSpPr>
      <p:sp>
        <p:nvSpPr>
          <p:cNvPr id="11" name="Frihåndsform: figur 10">
            <a:extLst>
              <a:ext uri="{FF2B5EF4-FFF2-40B4-BE49-F238E27FC236}">
                <a16:creationId xmlns:a16="http://schemas.microsoft.com/office/drawing/2014/main" id="{10946091-0A16-4B41-9CB1-804924D92536}"/>
              </a:ext>
            </a:extLst>
          </p:cNvPr>
          <p:cNvSpPr/>
          <p:nvPr userDrawn="1"/>
        </p:nvSpPr>
        <p:spPr>
          <a:xfrm>
            <a:off x="0" y="0"/>
            <a:ext cx="7832506" cy="6858000"/>
          </a:xfrm>
          <a:custGeom>
            <a:avLst/>
            <a:gdLst>
              <a:gd name="connsiteX0" fmla="*/ 0 w 7832506"/>
              <a:gd name="connsiteY0" fmla="*/ 0 h 6858000"/>
              <a:gd name="connsiteX1" fmla="*/ 7832506 w 7832506"/>
              <a:gd name="connsiteY1" fmla="*/ 0 h 6858000"/>
              <a:gd name="connsiteX2" fmla="*/ 7832506 w 7832506"/>
              <a:gd name="connsiteY2" fmla="*/ 34007 h 6858000"/>
              <a:gd name="connsiteX3" fmla="*/ 5664612 w 7832506"/>
              <a:gd name="connsiteY3" fmla="*/ 6857999 h 6858000"/>
              <a:gd name="connsiteX4" fmla="*/ 7832506 w 7832506"/>
              <a:gd name="connsiteY4" fmla="*/ 6857999 h 6858000"/>
              <a:gd name="connsiteX5" fmla="*/ 7832506 w 7832506"/>
              <a:gd name="connsiteY5" fmla="*/ 6858000 h 6858000"/>
              <a:gd name="connsiteX6" fmla="*/ 0 w 783250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2506" h="6858000">
                <a:moveTo>
                  <a:pt x="0" y="0"/>
                </a:moveTo>
                <a:lnTo>
                  <a:pt x="7832506" y="0"/>
                </a:lnTo>
                <a:lnTo>
                  <a:pt x="7832506" y="34007"/>
                </a:lnTo>
                <a:lnTo>
                  <a:pt x="5664612" y="6857999"/>
                </a:lnTo>
                <a:lnTo>
                  <a:pt x="7832506" y="6857999"/>
                </a:lnTo>
                <a:lnTo>
                  <a:pt x="7832506" y="6858000"/>
                </a:lnTo>
                <a:lnTo>
                  <a:pt x="0" y="6858000"/>
                </a:lnTo>
                <a:close/>
              </a:path>
            </a:pathLst>
          </a:custGeom>
          <a:blipFill dpi="0" rotWithShape="1">
            <a:blip r:embed="rId2">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FFA5F5BF-FC71-4C32-AA79-73BBA1E5987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290426" y="-1"/>
            <a:ext cx="1071209" cy="1036979"/>
          </a:xfrm>
          <a:prstGeom prst="rect">
            <a:avLst/>
          </a:prstGeom>
        </p:spPr>
      </p:pic>
      <p:sp>
        <p:nvSpPr>
          <p:cNvPr id="13" name="TekstSylinder 12">
            <a:extLst>
              <a:ext uri="{FF2B5EF4-FFF2-40B4-BE49-F238E27FC236}">
                <a16:creationId xmlns:a16="http://schemas.microsoft.com/office/drawing/2014/main" id="{9D0B1585-7D54-4100-8ECE-D438FDD1FB9F}"/>
              </a:ext>
            </a:extLst>
          </p:cNvPr>
          <p:cNvSpPr txBox="1"/>
          <p:nvPr userDrawn="1"/>
        </p:nvSpPr>
        <p:spPr>
          <a:xfrm>
            <a:off x="0" y="6686979"/>
            <a:ext cx="1309943" cy="171022"/>
          </a:xfrm>
          <a:prstGeom prst="rect">
            <a:avLst/>
          </a:prstGeom>
          <a:solidFill>
            <a:schemeClr val="tx1">
              <a:alpha val="50000"/>
            </a:schemeClr>
          </a:solidFill>
        </p:spPr>
        <p:txBody>
          <a:bodyPr wrap="square" lIns="126000" tIns="0" rIns="126000" bIns="0" rtlCol="0" anchor="ctr">
            <a:noAutofit/>
          </a:bodyPr>
          <a:lstStyle/>
          <a:p>
            <a:r>
              <a:rPr lang="nb-NO" sz="700" dirty="0">
                <a:solidFill>
                  <a:schemeClr val="bg1"/>
                </a:solidFill>
              </a:rPr>
              <a:t>Foto: Marianne Gjørv</a:t>
            </a:r>
          </a:p>
        </p:txBody>
      </p:sp>
      <p:sp>
        <p:nvSpPr>
          <p:cNvPr id="9" name="Title 1">
            <a:extLst>
              <a:ext uri="{FF2B5EF4-FFF2-40B4-BE49-F238E27FC236}">
                <a16:creationId xmlns:a16="http://schemas.microsoft.com/office/drawing/2014/main" id="{99260566-3AD2-4394-AAB6-E3260F3C1DA3}"/>
              </a:ext>
            </a:extLst>
          </p:cNvPr>
          <p:cNvSpPr>
            <a:spLocks noGrp="1"/>
          </p:cNvSpPr>
          <p:nvPr>
            <p:ph type="ctrTitle"/>
          </p:nvPr>
        </p:nvSpPr>
        <p:spPr>
          <a:xfrm>
            <a:off x="6947848" y="3573783"/>
            <a:ext cx="4413786" cy="1415772"/>
          </a:xfrm>
        </p:spPr>
        <p:txBody>
          <a:bodyPr anchor="t" anchorCtr="0">
            <a:noAutofit/>
          </a:bodyPr>
          <a:lstStyle>
            <a:lvl1pPr algn="r">
              <a:defRPr sz="4600">
                <a:solidFill>
                  <a:schemeClr val="accent1"/>
                </a:solidFill>
              </a:defRPr>
            </a:lvl1pPr>
          </a:lstStyle>
          <a:p>
            <a:r>
              <a:rPr lang="nb-NO"/>
              <a:t>Klikk for å redigere tittelstil</a:t>
            </a:r>
            <a:endParaRPr lang="en-US" dirty="0"/>
          </a:p>
        </p:txBody>
      </p:sp>
      <p:sp>
        <p:nvSpPr>
          <p:cNvPr id="12" name="Subtitle 2">
            <a:extLst>
              <a:ext uri="{FF2B5EF4-FFF2-40B4-BE49-F238E27FC236}">
                <a16:creationId xmlns:a16="http://schemas.microsoft.com/office/drawing/2014/main" id="{0486E61F-5EF4-4287-B3E2-A889AB36C373}"/>
              </a:ext>
            </a:extLst>
          </p:cNvPr>
          <p:cNvSpPr>
            <a:spLocks noGrp="1"/>
          </p:cNvSpPr>
          <p:nvPr>
            <p:ph type="subTitle" idx="1"/>
          </p:nvPr>
        </p:nvSpPr>
        <p:spPr>
          <a:xfrm>
            <a:off x="6947848" y="3054970"/>
            <a:ext cx="4413786" cy="369268"/>
          </a:xfrm>
        </p:spPr>
        <p:txBody>
          <a:bodyPr anchor="b" anchorCtr="0">
            <a:noAutofit/>
          </a:bodyPr>
          <a:lstStyle>
            <a:lvl1pPr marL="0" indent="0" algn="r">
              <a:buNone/>
              <a:defRPr sz="235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2" indent="0" algn="ctr">
              <a:buNone/>
              <a:defRPr sz="1600"/>
            </a:lvl7pPr>
            <a:lvl8pPr marL="3199760" indent="0" algn="ctr">
              <a:buNone/>
              <a:defRPr sz="1600"/>
            </a:lvl8pPr>
            <a:lvl9pPr marL="3656869" indent="0" algn="ctr">
              <a:buNone/>
              <a:defRPr sz="1600"/>
            </a:lvl9pPr>
          </a:lstStyle>
          <a:p>
            <a:r>
              <a:rPr lang="nb-NO"/>
              <a:t>Klikk for å redigere undertittelstil i malen</a:t>
            </a:r>
            <a:endParaRPr lang="en-US" dirty="0"/>
          </a:p>
        </p:txBody>
      </p:sp>
      <p:sp>
        <p:nvSpPr>
          <p:cNvPr id="14" name="Plassholder for tekst 17">
            <a:extLst>
              <a:ext uri="{FF2B5EF4-FFF2-40B4-BE49-F238E27FC236}">
                <a16:creationId xmlns:a16="http://schemas.microsoft.com/office/drawing/2014/main" id="{45140663-5F3E-4FD9-A5DC-5E0D13489578}"/>
              </a:ext>
            </a:extLst>
          </p:cNvPr>
          <p:cNvSpPr>
            <a:spLocks noGrp="1"/>
          </p:cNvSpPr>
          <p:nvPr>
            <p:ph type="body" sz="quarter" idx="16" hasCustomPrompt="1"/>
          </p:nvPr>
        </p:nvSpPr>
        <p:spPr>
          <a:xfrm>
            <a:off x="6947849" y="5715860"/>
            <a:ext cx="4413786" cy="276999"/>
          </a:xfrm>
        </p:spPr>
        <p:txBody>
          <a:bodyPr>
            <a:noAutofit/>
          </a:bodyPr>
          <a:lstStyle>
            <a:lvl1pPr marL="0" indent="0" algn="r">
              <a:buNone/>
              <a:defRPr sz="1800"/>
            </a:lvl1pPr>
          </a:lstStyle>
          <a:p>
            <a:pPr lvl="0"/>
            <a:r>
              <a:rPr lang="nb-NO" dirty="0"/>
              <a:t>Navn </a:t>
            </a:r>
            <a:r>
              <a:rPr lang="nb-NO" dirty="0" err="1"/>
              <a:t>Navnesen</a:t>
            </a:r>
            <a:endParaRPr lang="nb-NO" dirty="0"/>
          </a:p>
        </p:txBody>
      </p:sp>
      <p:sp>
        <p:nvSpPr>
          <p:cNvPr id="15" name="Plassholder for tekst 17">
            <a:extLst>
              <a:ext uri="{FF2B5EF4-FFF2-40B4-BE49-F238E27FC236}">
                <a16:creationId xmlns:a16="http://schemas.microsoft.com/office/drawing/2014/main" id="{22CDE204-1103-48F9-A7A8-B3BCBC92D453}"/>
              </a:ext>
            </a:extLst>
          </p:cNvPr>
          <p:cNvSpPr>
            <a:spLocks noGrp="1"/>
          </p:cNvSpPr>
          <p:nvPr>
            <p:ph type="body" sz="quarter" idx="11" hasCustomPrompt="1"/>
          </p:nvPr>
        </p:nvSpPr>
        <p:spPr>
          <a:xfrm>
            <a:off x="6947849" y="6041874"/>
            <a:ext cx="4413786" cy="276999"/>
          </a:xfrm>
        </p:spPr>
        <p:txBody>
          <a:bodyPr>
            <a:noAutofit/>
          </a:bodyPr>
          <a:lstStyle>
            <a:lvl1pPr marL="0" indent="0" algn="r">
              <a:buNone/>
              <a:defRPr sz="1800"/>
            </a:lvl1pPr>
          </a:lstStyle>
          <a:p>
            <a:pPr lvl="0"/>
            <a:r>
              <a:rPr lang="nb-NO" dirty="0"/>
              <a:t>Tittel / stilling</a:t>
            </a:r>
          </a:p>
        </p:txBody>
      </p:sp>
    </p:spTree>
    <p:extLst>
      <p:ext uri="{BB962C8B-B14F-4D97-AF65-F5344CB8AC3E}">
        <p14:creationId xmlns:p14="http://schemas.microsoft.com/office/powerpoint/2010/main" val="267801756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orside med Miljødirektoratets egne bilder #12">
    <p:spTree>
      <p:nvGrpSpPr>
        <p:cNvPr id="1" name=""/>
        <p:cNvGrpSpPr/>
        <p:nvPr/>
      </p:nvGrpSpPr>
      <p:grpSpPr>
        <a:xfrm>
          <a:off x="0" y="0"/>
          <a:ext cx="0" cy="0"/>
          <a:chOff x="0" y="0"/>
          <a:chExt cx="0" cy="0"/>
        </a:xfrm>
      </p:grpSpPr>
      <p:sp>
        <p:nvSpPr>
          <p:cNvPr id="11" name="Frihåndsform: figur 10">
            <a:extLst>
              <a:ext uri="{FF2B5EF4-FFF2-40B4-BE49-F238E27FC236}">
                <a16:creationId xmlns:a16="http://schemas.microsoft.com/office/drawing/2014/main" id="{10946091-0A16-4B41-9CB1-804924D92536}"/>
              </a:ext>
            </a:extLst>
          </p:cNvPr>
          <p:cNvSpPr/>
          <p:nvPr userDrawn="1"/>
        </p:nvSpPr>
        <p:spPr>
          <a:xfrm>
            <a:off x="0" y="0"/>
            <a:ext cx="7832506" cy="6858000"/>
          </a:xfrm>
          <a:custGeom>
            <a:avLst/>
            <a:gdLst>
              <a:gd name="connsiteX0" fmla="*/ 0 w 7832506"/>
              <a:gd name="connsiteY0" fmla="*/ 0 h 6858000"/>
              <a:gd name="connsiteX1" fmla="*/ 7832506 w 7832506"/>
              <a:gd name="connsiteY1" fmla="*/ 0 h 6858000"/>
              <a:gd name="connsiteX2" fmla="*/ 7832506 w 7832506"/>
              <a:gd name="connsiteY2" fmla="*/ 34007 h 6858000"/>
              <a:gd name="connsiteX3" fmla="*/ 5664612 w 7832506"/>
              <a:gd name="connsiteY3" fmla="*/ 6857999 h 6858000"/>
              <a:gd name="connsiteX4" fmla="*/ 7832506 w 7832506"/>
              <a:gd name="connsiteY4" fmla="*/ 6857999 h 6858000"/>
              <a:gd name="connsiteX5" fmla="*/ 7832506 w 7832506"/>
              <a:gd name="connsiteY5" fmla="*/ 6858000 h 6858000"/>
              <a:gd name="connsiteX6" fmla="*/ 0 w 783250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2506" h="6858000">
                <a:moveTo>
                  <a:pt x="0" y="0"/>
                </a:moveTo>
                <a:lnTo>
                  <a:pt x="7832506" y="0"/>
                </a:lnTo>
                <a:lnTo>
                  <a:pt x="7832506" y="34007"/>
                </a:lnTo>
                <a:lnTo>
                  <a:pt x="5664612" y="6857999"/>
                </a:lnTo>
                <a:lnTo>
                  <a:pt x="7832506" y="6857999"/>
                </a:lnTo>
                <a:lnTo>
                  <a:pt x="7832506" y="6858000"/>
                </a:lnTo>
                <a:lnTo>
                  <a:pt x="0" y="6858000"/>
                </a:lnTo>
                <a:close/>
              </a:path>
            </a:pathLst>
          </a:custGeom>
          <a:blipFill dpi="0" rotWithShape="1">
            <a:blip r:embed="rId2">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FFA5F5BF-FC71-4C32-AA79-73BBA1E5987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290426" y="-1"/>
            <a:ext cx="1071209" cy="1036979"/>
          </a:xfrm>
          <a:prstGeom prst="rect">
            <a:avLst/>
          </a:prstGeom>
        </p:spPr>
      </p:pic>
      <p:sp>
        <p:nvSpPr>
          <p:cNvPr id="13" name="TekstSylinder 12">
            <a:extLst>
              <a:ext uri="{FF2B5EF4-FFF2-40B4-BE49-F238E27FC236}">
                <a16:creationId xmlns:a16="http://schemas.microsoft.com/office/drawing/2014/main" id="{9D0B1585-7D54-4100-8ECE-D438FDD1FB9F}"/>
              </a:ext>
            </a:extLst>
          </p:cNvPr>
          <p:cNvSpPr txBox="1"/>
          <p:nvPr userDrawn="1"/>
        </p:nvSpPr>
        <p:spPr>
          <a:xfrm>
            <a:off x="0" y="6686979"/>
            <a:ext cx="1309943" cy="171022"/>
          </a:xfrm>
          <a:prstGeom prst="rect">
            <a:avLst/>
          </a:prstGeom>
          <a:solidFill>
            <a:schemeClr val="tx1">
              <a:alpha val="50000"/>
            </a:schemeClr>
          </a:solidFill>
        </p:spPr>
        <p:txBody>
          <a:bodyPr wrap="square" lIns="126000" tIns="0" rIns="126000" bIns="0" rtlCol="0" anchor="ctr">
            <a:noAutofit/>
          </a:bodyPr>
          <a:lstStyle/>
          <a:p>
            <a:r>
              <a:rPr lang="nb-NO" sz="700" dirty="0">
                <a:solidFill>
                  <a:schemeClr val="bg1"/>
                </a:solidFill>
              </a:rPr>
              <a:t>Foto: Øyvind Haug</a:t>
            </a:r>
          </a:p>
        </p:txBody>
      </p:sp>
      <p:sp>
        <p:nvSpPr>
          <p:cNvPr id="9" name="Title 1">
            <a:extLst>
              <a:ext uri="{FF2B5EF4-FFF2-40B4-BE49-F238E27FC236}">
                <a16:creationId xmlns:a16="http://schemas.microsoft.com/office/drawing/2014/main" id="{A85F5129-CE29-44EC-AE84-2BAA7A6D03E8}"/>
              </a:ext>
            </a:extLst>
          </p:cNvPr>
          <p:cNvSpPr>
            <a:spLocks noGrp="1"/>
          </p:cNvSpPr>
          <p:nvPr>
            <p:ph type="ctrTitle"/>
          </p:nvPr>
        </p:nvSpPr>
        <p:spPr>
          <a:xfrm>
            <a:off x="6947848" y="3573783"/>
            <a:ext cx="4413786" cy="1415772"/>
          </a:xfrm>
        </p:spPr>
        <p:txBody>
          <a:bodyPr anchor="t" anchorCtr="0">
            <a:noAutofit/>
          </a:bodyPr>
          <a:lstStyle>
            <a:lvl1pPr algn="r">
              <a:defRPr sz="4600">
                <a:solidFill>
                  <a:schemeClr val="accent1"/>
                </a:solidFill>
              </a:defRPr>
            </a:lvl1pPr>
          </a:lstStyle>
          <a:p>
            <a:r>
              <a:rPr lang="nb-NO"/>
              <a:t>Klikk for å redigere tittelstil</a:t>
            </a:r>
            <a:endParaRPr lang="en-US" dirty="0"/>
          </a:p>
        </p:txBody>
      </p:sp>
      <p:sp>
        <p:nvSpPr>
          <p:cNvPr id="12" name="Subtitle 2">
            <a:extLst>
              <a:ext uri="{FF2B5EF4-FFF2-40B4-BE49-F238E27FC236}">
                <a16:creationId xmlns:a16="http://schemas.microsoft.com/office/drawing/2014/main" id="{F50615F4-5D0C-4C8C-A8FD-93C7597997E4}"/>
              </a:ext>
            </a:extLst>
          </p:cNvPr>
          <p:cNvSpPr>
            <a:spLocks noGrp="1"/>
          </p:cNvSpPr>
          <p:nvPr>
            <p:ph type="subTitle" idx="1"/>
          </p:nvPr>
        </p:nvSpPr>
        <p:spPr>
          <a:xfrm>
            <a:off x="6947848" y="3054970"/>
            <a:ext cx="4413786" cy="369268"/>
          </a:xfrm>
        </p:spPr>
        <p:txBody>
          <a:bodyPr anchor="b" anchorCtr="0">
            <a:noAutofit/>
          </a:bodyPr>
          <a:lstStyle>
            <a:lvl1pPr marL="0" indent="0" algn="r">
              <a:buNone/>
              <a:defRPr sz="235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2" indent="0" algn="ctr">
              <a:buNone/>
              <a:defRPr sz="1600"/>
            </a:lvl7pPr>
            <a:lvl8pPr marL="3199760" indent="0" algn="ctr">
              <a:buNone/>
              <a:defRPr sz="1600"/>
            </a:lvl8pPr>
            <a:lvl9pPr marL="3656869" indent="0" algn="ctr">
              <a:buNone/>
              <a:defRPr sz="1600"/>
            </a:lvl9pPr>
          </a:lstStyle>
          <a:p>
            <a:r>
              <a:rPr lang="nb-NO"/>
              <a:t>Klikk for å redigere undertittelstil i malen</a:t>
            </a:r>
            <a:endParaRPr lang="en-US" dirty="0"/>
          </a:p>
        </p:txBody>
      </p:sp>
      <p:sp>
        <p:nvSpPr>
          <p:cNvPr id="14" name="Plassholder for tekst 17">
            <a:extLst>
              <a:ext uri="{FF2B5EF4-FFF2-40B4-BE49-F238E27FC236}">
                <a16:creationId xmlns:a16="http://schemas.microsoft.com/office/drawing/2014/main" id="{63CB7914-3C60-4485-BC2A-21E69D576B55}"/>
              </a:ext>
            </a:extLst>
          </p:cNvPr>
          <p:cNvSpPr>
            <a:spLocks noGrp="1"/>
          </p:cNvSpPr>
          <p:nvPr>
            <p:ph type="body" sz="quarter" idx="16" hasCustomPrompt="1"/>
          </p:nvPr>
        </p:nvSpPr>
        <p:spPr>
          <a:xfrm>
            <a:off x="6947849" y="5715860"/>
            <a:ext cx="4413786" cy="276999"/>
          </a:xfrm>
        </p:spPr>
        <p:txBody>
          <a:bodyPr>
            <a:noAutofit/>
          </a:bodyPr>
          <a:lstStyle>
            <a:lvl1pPr marL="0" indent="0" algn="r">
              <a:buNone/>
              <a:defRPr sz="1800"/>
            </a:lvl1pPr>
          </a:lstStyle>
          <a:p>
            <a:pPr lvl="0"/>
            <a:r>
              <a:rPr lang="nb-NO" dirty="0"/>
              <a:t>Navn </a:t>
            </a:r>
            <a:r>
              <a:rPr lang="nb-NO" dirty="0" err="1"/>
              <a:t>Navnesen</a:t>
            </a:r>
            <a:endParaRPr lang="nb-NO" dirty="0"/>
          </a:p>
        </p:txBody>
      </p:sp>
      <p:sp>
        <p:nvSpPr>
          <p:cNvPr id="15" name="Plassholder for tekst 17">
            <a:extLst>
              <a:ext uri="{FF2B5EF4-FFF2-40B4-BE49-F238E27FC236}">
                <a16:creationId xmlns:a16="http://schemas.microsoft.com/office/drawing/2014/main" id="{4A40FA16-95AD-4B49-8651-159CFF7C8136}"/>
              </a:ext>
            </a:extLst>
          </p:cNvPr>
          <p:cNvSpPr>
            <a:spLocks noGrp="1"/>
          </p:cNvSpPr>
          <p:nvPr>
            <p:ph type="body" sz="quarter" idx="11" hasCustomPrompt="1"/>
          </p:nvPr>
        </p:nvSpPr>
        <p:spPr>
          <a:xfrm>
            <a:off x="6947849" y="6041874"/>
            <a:ext cx="4413786" cy="276999"/>
          </a:xfrm>
        </p:spPr>
        <p:txBody>
          <a:bodyPr>
            <a:noAutofit/>
          </a:bodyPr>
          <a:lstStyle>
            <a:lvl1pPr marL="0" indent="0" algn="r">
              <a:buNone/>
              <a:defRPr sz="1800"/>
            </a:lvl1pPr>
          </a:lstStyle>
          <a:p>
            <a:pPr lvl="0"/>
            <a:r>
              <a:rPr lang="nb-NO" dirty="0"/>
              <a:t>Tittel / stilling</a:t>
            </a:r>
          </a:p>
        </p:txBody>
      </p:sp>
    </p:spTree>
    <p:extLst>
      <p:ext uri="{BB962C8B-B14F-4D97-AF65-F5344CB8AC3E}">
        <p14:creationId xmlns:p14="http://schemas.microsoft.com/office/powerpoint/2010/main" val="254615321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orside med Miljødirektoratets egne bilder #13">
    <p:spTree>
      <p:nvGrpSpPr>
        <p:cNvPr id="1" name=""/>
        <p:cNvGrpSpPr/>
        <p:nvPr/>
      </p:nvGrpSpPr>
      <p:grpSpPr>
        <a:xfrm>
          <a:off x="0" y="0"/>
          <a:ext cx="0" cy="0"/>
          <a:chOff x="0" y="0"/>
          <a:chExt cx="0" cy="0"/>
        </a:xfrm>
      </p:grpSpPr>
      <p:sp>
        <p:nvSpPr>
          <p:cNvPr id="11" name="Frihåndsform: figur 10">
            <a:extLst>
              <a:ext uri="{FF2B5EF4-FFF2-40B4-BE49-F238E27FC236}">
                <a16:creationId xmlns:a16="http://schemas.microsoft.com/office/drawing/2014/main" id="{10946091-0A16-4B41-9CB1-804924D92536}"/>
              </a:ext>
            </a:extLst>
          </p:cNvPr>
          <p:cNvSpPr/>
          <p:nvPr userDrawn="1"/>
        </p:nvSpPr>
        <p:spPr>
          <a:xfrm>
            <a:off x="0" y="0"/>
            <a:ext cx="7832506" cy="6858000"/>
          </a:xfrm>
          <a:custGeom>
            <a:avLst/>
            <a:gdLst>
              <a:gd name="connsiteX0" fmla="*/ 0 w 7832506"/>
              <a:gd name="connsiteY0" fmla="*/ 0 h 6858000"/>
              <a:gd name="connsiteX1" fmla="*/ 7832506 w 7832506"/>
              <a:gd name="connsiteY1" fmla="*/ 0 h 6858000"/>
              <a:gd name="connsiteX2" fmla="*/ 7832506 w 7832506"/>
              <a:gd name="connsiteY2" fmla="*/ 34007 h 6858000"/>
              <a:gd name="connsiteX3" fmla="*/ 5664612 w 7832506"/>
              <a:gd name="connsiteY3" fmla="*/ 6857999 h 6858000"/>
              <a:gd name="connsiteX4" fmla="*/ 7832506 w 7832506"/>
              <a:gd name="connsiteY4" fmla="*/ 6857999 h 6858000"/>
              <a:gd name="connsiteX5" fmla="*/ 7832506 w 7832506"/>
              <a:gd name="connsiteY5" fmla="*/ 6858000 h 6858000"/>
              <a:gd name="connsiteX6" fmla="*/ 0 w 783250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2506" h="6858000">
                <a:moveTo>
                  <a:pt x="0" y="0"/>
                </a:moveTo>
                <a:lnTo>
                  <a:pt x="7832506" y="0"/>
                </a:lnTo>
                <a:lnTo>
                  <a:pt x="7832506" y="34007"/>
                </a:lnTo>
                <a:lnTo>
                  <a:pt x="5664612" y="6857999"/>
                </a:lnTo>
                <a:lnTo>
                  <a:pt x="7832506" y="6857999"/>
                </a:lnTo>
                <a:lnTo>
                  <a:pt x="7832506" y="6858000"/>
                </a:lnTo>
                <a:lnTo>
                  <a:pt x="0" y="6858000"/>
                </a:lnTo>
                <a:close/>
              </a:path>
            </a:pathLst>
          </a:custGeom>
          <a:blipFill dpi="0" rotWithShape="1">
            <a:blip r:embed="rId2">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FFA5F5BF-FC71-4C32-AA79-73BBA1E5987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290426" y="-1"/>
            <a:ext cx="1071209" cy="1036979"/>
          </a:xfrm>
          <a:prstGeom prst="rect">
            <a:avLst/>
          </a:prstGeom>
        </p:spPr>
      </p:pic>
      <p:sp>
        <p:nvSpPr>
          <p:cNvPr id="13" name="TekstSylinder 12">
            <a:extLst>
              <a:ext uri="{FF2B5EF4-FFF2-40B4-BE49-F238E27FC236}">
                <a16:creationId xmlns:a16="http://schemas.microsoft.com/office/drawing/2014/main" id="{9D0B1585-7D54-4100-8ECE-D438FDD1FB9F}"/>
              </a:ext>
            </a:extLst>
          </p:cNvPr>
          <p:cNvSpPr txBox="1"/>
          <p:nvPr userDrawn="1"/>
        </p:nvSpPr>
        <p:spPr>
          <a:xfrm>
            <a:off x="0" y="6686979"/>
            <a:ext cx="1309943" cy="171022"/>
          </a:xfrm>
          <a:prstGeom prst="rect">
            <a:avLst/>
          </a:prstGeom>
          <a:solidFill>
            <a:schemeClr val="tx1">
              <a:alpha val="50000"/>
            </a:schemeClr>
          </a:solidFill>
        </p:spPr>
        <p:txBody>
          <a:bodyPr wrap="square" lIns="126000" tIns="0" rIns="126000" bIns="0" rtlCol="0" anchor="ctr">
            <a:noAutofit/>
          </a:bodyPr>
          <a:lstStyle/>
          <a:p>
            <a:r>
              <a:rPr lang="nb-NO" sz="700" dirty="0">
                <a:solidFill>
                  <a:schemeClr val="bg1"/>
                </a:solidFill>
              </a:rPr>
              <a:t>Foto: Marianne Gjørv</a:t>
            </a:r>
          </a:p>
        </p:txBody>
      </p:sp>
      <p:sp>
        <p:nvSpPr>
          <p:cNvPr id="9" name="Title 1">
            <a:extLst>
              <a:ext uri="{FF2B5EF4-FFF2-40B4-BE49-F238E27FC236}">
                <a16:creationId xmlns:a16="http://schemas.microsoft.com/office/drawing/2014/main" id="{9B3E9380-0AAD-4F84-9520-C3FFB10002EF}"/>
              </a:ext>
            </a:extLst>
          </p:cNvPr>
          <p:cNvSpPr>
            <a:spLocks noGrp="1"/>
          </p:cNvSpPr>
          <p:nvPr>
            <p:ph type="ctrTitle"/>
          </p:nvPr>
        </p:nvSpPr>
        <p:spPr>
          <a:xfrm>
            <a:off x="6947848" y="3573783"/>
            <a:ext cx="4413786" cy="1415772"/>
          </a:xfrm>
        </p:spPr>
        <p:txBody>
          <a:bodyPr anchor="t" anchorCtr="0">
            <a:noAutofit/>
          </a:bodyPr>
          <a:lstStyle>
            <a:lvl1pPr algn="r">
              <a:defRPr sz="4600">
                <a:solidFill>
                  <a:schemeClr val="accent1"/>
                </a:solidFill>
              </a:defRPr>
            </a:lvl1pPr>
          </a:lstStyle>
          <a:p>
            <a:r>
              <a:rPr lang="nb-NO"/>
              <a:t>Klikk for å redigere tittelstil</a:t>
            </a:r>
            <a:endParaRPr lang="en-US" dirty="0"/>
          </a:p>
        </p:txBody>
      </p:sp>
      <p:sp>
        <p:nvSpPr>
          <p:cNvPr id="12" name="Subtitle 2">
            <a:extLst>
              <a:ext uri="{FF2B5EF4-FFF2-40B4-BE49-F238E27FC236}">
                <a16:creationId xmlns:a16="http://schemas.microsoft.com/office/drawing/2014/main" id="{BDD1979E-1823-49E1-A885-7C2DE5F71F70}"/>
              </a:ext>
            </a:extLst>
          </p:cNvPr>
          <p:cNvSpPr>
            <a:spLocks noGrp="1"/>
          </p:cNvSpPr>
          <p:nvPr>
            <p:ph type="subTitle" idx="1"/>
          </p:nvPr>
        </p:nvSpPr>
        <p:spPr>
          <a:xfrm>
            <a:off x="6947848" y="3054970"/>
            <a:ext cx="4413786" cy="369268"/>
          </a:xfrm>
        </p:spPr>
        <p:txBody>
          <a:bodyPr anchor="b" anchorCtr="0">
            <a:noAutofit/>
          </a:bodyPr>
          <a:lstStyle>
            <a:lvl1pPr marL="0" indent="0" algn="r">
              <a:buNone/>
              <a:defRPr sz="235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2" indent="0" algn="ctr">
              <a:buNone/>
              <a:defRPr sz="1600"/>
            </a:lvl7pPr>
            <a:lvl8pPr marL="3199760" indent="0" algn="ctr">
              <a:buNone/>
              <a:defRPr sz="1600"/>
            </a:lvl8pPr>
            <a:lvl9pPr marL="3656869" indent="0" algn="ctr">
              <a:buNone/>
              <a:defRPr sz="1600"/>
            </a:lvl9pPr>
          </a:lstStyle>
          <a:p>
            <a:r>
              <a:rPr lang="nb-NO"/>
              <a:t>Klikk for å redigere undertittelstil i malen</a:t>
            </a:r>
            <a:endParaRPr lang="en-US" dirty="0"/>
          </a:p>
        </p:txBody>
      </p:sp>
      <p:sp>
        <p:nvSpPr>
          <p:cNvPr id="14" name="Plassholder for tekst 17">
            <a:extLst>
              <a:ext uri="{FF2B5EF4-FFF2-40B4-BE49-F238E27FC236}">
                <a16:creationId xmlns:a16="http://schemas.microsoft.com/office/drawing/2014/main" id="{BD167699-9E33-4775-9F61-16FDF8CFEEA2}"/>
              </a:ext>
            </a:extLst>
          </p:cNvPr>
          <p:cNvSpPr>
            <a:spLocks noGrp="1"/>
          </p:cNvSpPr>
          <p:nvPr>
            <p:ph type="body" sz="quarter" idx="16" hasCustomPrompt="1"/>
          </p:nvPr>
        </p:nvSpPr>
        <p:spPr>
          <a:xfrm>
            <a:off x="6947849" y="5715860"/>
            <a:ext cx="4413786" cy="276999"/>
          </a:xfrm>
        </p:spPr>
        <p:txBody>
          <a:bodyPr>
            <a:noAutofit/>
          </a:bodyPr>
          <a:lstStyle>
            <a:lvl1pPr marL="0" indent="0" algn="r">
              <a:buNone/>
              <a:defRPr sz="1800"/>
            </a:lvl1pPr>
          </a:lstStyle>
          <a:p>
            <a:pPr lvl="0"/>
            <a:r>
              <a:rPr lang="nb-NO" dirty="0"/>
              <a:t>Navn </a:t>
            </a:r>
            <a:r>
              <a:rPr lang="nb-NO" dirty="0" err="1"/>
              <a:t>Navnesen</a:t>
            </a:r>
            <a:endParaRPr lang="nb-NO" dirty="0"/>
          </a:p>
        </p:txBody>
      </p:sp>
      <p:sp>
        <p:nvSpPr>
          <p:cNvPr id="15" name="Plassholder for tekst 17">
            <a:extLst>
              <a:ext uri="{FF2B5EF4-FFF2-40B4-BE49-F238E27FC236}">
                <a16:creationId xmlns:a16="http://schemas.microsoft.com/office/drawing/2014/main" id="{1DC1E7FC-1D90-4F56-BE1E-1E775DAD44D1}"/>
              </a:ext>
            </a:extLst>
          </p:cNvPr>
          <p:cNvSpPr>
            <a:spLocks noGrp="1"/>
          </p:cNvSpPr>
          <p:nvPr>
            <p:ph type="body" sz="quarter" idx="11" hasCustomPrompt="1"/>
          </p:nvPr>
        </p:nvSpPr>
        <p:spPr>
          <a:xfrm>
            <a:off x="6947849" y="6041874"/>
            <a:ext cx="4413786" cy="276999"/>
          </a:xfrm>
        </p:spPr>
        <p:txBody>
          <a:bodyPr>
            <a:noAutofit/>
          </a:bodyPr>
          <a:lstStyle>
            <a:lvl1pPr marL="0" indent="0" algn="r">
              <a:buNone/>
              <a:defRPr sz="1800"/>
            </a:lvl1pPr>
          </a:lstStyle>
          <a:p>
            <a:pPr lvl="0"/>
            <a:r>
              <a:rPr lang="nb-NO" dirty="0"/>
              <a:t>Tittel / stilling</a:t>
            </a:r>
          </a:p>
        </p:txBody>
      </p:sp>
    </p:spTree>
    <p:extLst>
      <p:ext uri="{BB962C8B-B14F-4D97-AF65-F5344CB8AC3E}">
        <p14:creationId xmlns:p14="http://schemas.microsoft.com/office/powerpoint/2010/main" val="276277654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killeark/Pauseside (grønn)">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6AC6BCD4-94F5-4350-974A-43D2E6C9B9E2}"/>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nb-NO" sz="450"/>
          </a:p>
        </p:txBody>
      </p:sp>
      <p:sp>
        <p:nvSpPr>
          <p:cNvPr id="8" name="Plassholder for tekst 7">
            <a:extLst>
              <a:ext uri="{FF2B5EF4-FFF2-40B4-BE49-F238E27FC236}">
                <a16:creationId xmlns:a16="http://schemas.microsoft.com/office/drawing/2014/main" id="{DB879A10-FE03-4476-92A0-CB85E0039C21}"/>
              </a:ext>
            </a:extLst>
          </p:cNvPr>
          <p:cNvSpPr>
            <a:spLocks noGrp="1"/>
          </p:cNvSpPr>
          <p:nvPr>
            <p:ph type="body" sz="quarter" idx="13"/>
          </p:nvPr>
        </p:nvSpPr>
        <p:spPr>
          <a:xfrm>
            <a:off x="1237309" y="2356306"/>
            <a:ext cx="9717384" cy="2843856"/>
          </a:xfrm>
        </p:spPr>
        <p:txBody>
          <a:bodyPr>
            <a:noAutofit/>
          </a:bodyPr>
          <a:lstStyle>
            <a:lvl1pPr marL="0" indent="0">
              <a:buNone/>
              <a:defRPr sz="6160" b="1">
                <a:solidFill>
                  <a:schemeClr val="bg1"/>
                </a:solidFill>
                <a:latin typeface="+mj-lt"/>
              </a:defRPr>
            </a:lvl1pPr>
          </a:lstStyle>
          <a:p>
            <a:pPr lvl="0"/>
            <a:r>
              <a:rPr lang="nb-NO"/>
              <a:t>Rediger tekststiler i malen</a:t>
            </a:r>
          </a:p>
        </p:txBody>
      </p:sp>
      <p:grpSp>
        <p:nvGrpSpPr>
          <p:cNvPr id="20" name="Grafikk 18">
            <a:extLst>
              <a:ext uri="{FF2B5EF4-FFF2-40B4-BE49-F238E27FC236}">
                <a16:creationId xmlns:a16="http://schemas.microsoft.com/office/drawing/2014/main" id="{150F1BE0-FCE9-4385-B16C-A3DAA5F72571}"/>
              </a:ext>
            </a:extLst>
          </p:cNvPr>
          <p:cNvGrpSpPr/>
          <p:nvPr/>
        </p:nvGrpSpPr>
        <p:grpSpPr>
          <a:xfrm>
            <a:off x="11238521" y="422416"/>
            <a:ext cx="534947" cy="539611"/>
            <a:chOff x="22521631" y="489147"/>
            <a:chExt cx="809625" cy="809625"/>
          </a:xfrm>
        </p:grpSpPr>
        <p:sp>
          <p:nvSpPr>
            <p:cNvPr id="21" name="Frihåndsform: figur 20">
              <a:extLst>
                <a:ext uri="{FF2B5EF4-FFF2-40B4-BE49-F238E27FC236}">
                  <a16:creationId xmlns:a16="http://schemas.microsoft.com/office/drawing/2014/main" id="{C70841FD-CF72-41A4-9D16-044EDF671738}"/>
                </a:ext>
              </a:extLst>
            </p:cNvPr>
            <p:cNvSpPr/>
            <p:nvPr/>
          </p:nvSpPr>
          <p:spPr>
            <a:xfrm>
              <a:off x="22514487" y="482003"/>
              <a:ext cx="819150" cy="819150"/>
            </a:xfrm>
            <a:custGeom>
              <a:avLst/>
              <a:gdLst>
                <a:gd name="connsiteX0" fmla="*/ 7144 w 819150"/>
                <a:gd name="connsiteY0" fmla="*/ 7144 h 819150"/>
                <a:gd name="connsiteX1" fmla="*/ 816769 w 819150"/>
                <a:gd name="connsiteY1" fmla="*/ 7144 h 819150"/>
                <a:gd name="connsiteX2" fmla="*/ 816769 w 819150"/>
                <a:gd name="connsiteY2" fmla="*/ 816769 h 819150"/>
                <a:gd name="connsiteX3" fmla="*/ 7144 w 819150"/>
                <a:gd name="connsiteY3" fmla="*/ 816769 h 819150"/>
              </a:gdLst>
              <a:ahLst/>
              <a:cxnLst>
                <a:cxn ang="0">
                  <a:pos x="connsiteX0" y="connsiteY0"/>
                </a:cxn>
                <a:cxn ang="0">
                  <a:pos x="connsiteX1" y="connsiteY1"/>
                </a:cxn>
                <a:cxn ang="0">
                  <a:pos x="connsiteX2" y="connsiteY2"/>
                </a:cxn>
                <a:cxn ang="0">
                  <a:pos x="connsiteX3" y="connsiteY3"/>
                </a:cxn>
              </a:cxnLst>
              <a:rect l="l" t="t" r="r" b="b"/>
              <a:pathLst>
                <a:path w="819150" h="819150">
                  <a:moveTo>
                    <a:pt x="7144" y="7144"/>
                  </a:moveTo>
                  <a:lnTo>
                    <a:pt x="816769" y="7144"/>
                  </a:lnTo>
                  <a:lnTo>
                    <a:pt x="816769" y="816769"/>
                  </a:lnTo>
                  <a:lnTo>
                    <a:pt x="7144" y="816769"/>
                  </a:lnTo>
                  <a:close/>
                </a:path>
              </a:pathLst>
            </a:custGeom>
            <a:solidFill>
              <a:srgbClr val="FFFFFF"/>
            </a:solidFill>
            <a:ln w="9525" cap="flat">
              <a:noFill/>
              <a:prstDash val="solid"/>
              <a:miter/>
            </a:ln>
          </p:spPr>
          <p:txBody>
            <a:bodyPr rtlCol="0" anchor="ctr">
              <a:noAutofit/>
            </a:bodyPr>
            <a:lstStyle/>
            <a:p>
              <a:endParaRPr lang="nb-NO" sz="450"/>
            </a:p>
          </p:txBody>
        </p:sp>
        <p:sp>
          <p:nvSpPr>
            <p:cNvPr id="22" name="Frihåndsform: figur 21">
              <a:extLst>
                <a:ext uri="{FF2B5EF4-FFF2-40B4-BE49-F238E27FC236}">
                  <a16:creationId xmlns:a16="http://schemas.microsoft.com/office/drawing/2014/main" id="{CB82267A-7CE7-4AEE-B484-4AA971E4018A}"/>
                </a:ext>
              </a:extLst>
            </p:cNvPr>
            <p:cNvSpPr/>
            <p:nvPr/>
          </p:nvSpPr>
          <p:spPr>
            <a:xfrm>
              <a:off x="22720227" y="711556"/>
              <a:ext cx="409575" cy="342900"/>
            </a:xfrm>
            <a:custGeom>
              <a:avLst/>
              <a:gdLst>
                <a:gd name="connsiteX0" fmla="*/ 266224 w 409575"/>
                <a:gd name="connsiteY0" fmla="*/ 7144 h 342900"/>
                <a:gd name="connsiteX1" fmla="*/ 206216 w 409575"/>
                <a:gd name="connsiteY1" fmla="*/ 66199 h 342900"/>
                <a:gd name="connsiteX2" fmla="*/ 146209 w 409575"/>
                <a:gd name="connsiteY2" fmla="*/ 7144 h 342900"/>
                <a:gd name="connsiteX3" fmla="*/ 7144 w 409575"/>
                <a:gd name="connsiteY3" fmla="*/ 7144 h 342900"/>
                <a:gd name="connsiteX4" fmla="*/ 7144 w 409575"/>
                <a:gd name="connsiteY4" fmla="*/ 343376 h 342900"/>
                <a:gd name="connsiteX5" fmla="*/ 146209 w 409575"/>
                <a:gd name="connsiteY5" fmla="*/ 343376 h 342900"/>
                <a:gd name="connsiteX6" fmla="*/ 146209 w 409575"/>
                <a:gd name="connsiteY6" fmla="*/ 310039 h 342900"/>
                <a:gd name="connsiteX7" fmla="*/ 266224 w 409575"/>
                <a:gd name="connsiteY7" fmla="*/ 310039 h 342900"/>
                <a:gd name="connsiteX8" fmla="*/ 266224 w 409575"/>
                <a:gd name="connsiteY8" fmla="*/ 343376 h 342900"/>
                <a:gd name="connsiteX9" fmla="*/ 406241 w 409575"/>
                <a:gd name="connsiteY9" fmla="*/ 343376 h 342900"/>
                <a:gd name="connsiteX10" fmla="*/ 406241 w 409575"/>
                <a:gd name="connsiteY10" fmla="*/ 7144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575" h="342900">
                  <a:moveTo>
                    <a:pt x="266224" y="7144"/>
                  </a:moveTo>
                  <a:lnTo>
                    <a:pt x="206216" y="66199"/>
                  </a:lnTo>
                  <a:lnTo>
                    <a:pt x="146209" y="7144"/>
                  </a:lnTo>
                  <a:lnTo>
                    <a:pt x="7144" y="7144"/>
                  </a:lnTo>
                  <a:lnTo>
                    <a:pt x="7144" y="343376"/>
                  </a:lnTo>
                  <a:lnTo>
                    <a:pt x="146209" y="343376"/>
                  </a:lnTo>
                  <a:lnTo>
                    <a:pt x="146209" y="310039"/>
                  </a:lnTo>
                  <a:lnTo>
                    <a:pt x="266224" y="310039"/>
                  </a:lnTo>
                  <a:lnTo>
                    <a:pt x="266224" y="343376"/>
                  </a:lnTo>
                  <a:lnTo>
                    <a:pt x="406241" y="343376"/>
                  </a:lnTo>
                  <a:lnTo>
                    <a:pt x="406241" y="7144"/>
                  </a:lnTo>
                  <a:close/>
                </a:path>
              </a:pathLst>
            </a:custGeom>
            <a:solidFill>
              <a:schemeClr val="accent1"/>
            </a:solidFill>
            <a:ln w="9525" cap="flat">
              <a:noFill/>
              <a:prstDash val="solid"/>
              <a:miter/>
            </a:ln>
          </p:spPr>
          <p:txBody>
            <a:bodyPr rtlCol="0" anchor="ctr">
              <a:noAutofit/>
            </a:bodyPr>
            <a:lstStyle/>
            <a:p>
              <a:endParaRPr lang="nb-NO" sz="450"/>
            </a:p>
          </p:txBody>
        </p:sp>
      </p:grpSp>
      <p:pic>
        <p:nvPicPr>
          <p:cNvPr id="14" name="Bilde 13">
            <a:extLst>
              <a:ext uri="{FF2B5EF4-FFF2-40B4-BE49-F238E27FC236}">
                <a16:creationId xmlns:a16="http://schemas.microsoft.com/office/drawing/2014/main" id="{3BEF2F94-34F8-4DED-A3A7-15DA614CB2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4892" y="6216177"/>
            <a:ext cx="11442215" cy="396241"/>
          </a:xfrm>
          <a:prstGeom prst="rect">
            <a:avLst/>
          </a:prstGeom>
        </p:spPr>
      </p:pic>
    </p:spTree>
    <p:extLst>
      <p:ext uri="{BB962C8B-B14F-4D97-AF65-F5344CB8AC3E}">
        <p14:creationId xmlns:p14="http://schemas.microsoft.com/office/powerpoint/2010/main" val="744215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killeark/Pauseside (gråbrun)">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6AC6BCD4-94F5-4350-974A-43D2E6C9B9E2}"/>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nb-NO" sz="450"/>
          </a:p>
        </p:txBody>
      </p:sp>
      <p:sp>
        <p:nvSpPr>
          <p:cNvPr id="8" name="Plassholder for tekst 7">
            <a:extLst>
              <a:ext uri="{FF2B5EF4-FFF2-40B4-BE49-F238E27FC236}">
                <a16:creationId xmlns:a16="http://schemas.microsoft.com/office/drawing/2014/main" id="{DB879A10-FE03-4476-92A0-CB85E0039C21}"/>
              </a:ext>
            </a:extLst>
          </p:cNvPr>
          <p:cNvSpPr>
            <a:spLocks noGrp="1"/>
          </p:cNvSpPr>
          <p:nvPr>
            <p:ph type="body" sz="quarter" idx="13"/>
          </p:nvPr>
        </p:nvSpPr>
        <p:spPr>
          <a:xfrm>
            <a:off x="1237309" y="2356306"/>
            <a:ext cx="9717384" cy="2843856"/>
          </a:xfrm>
        </p:spPr>
        <p:txBody>
          <a:bodyPr>
            <a:noAutofit/>
          </a:bodyPr>
          <a:lstStyle>
            <a:lvl1pPr marL="0" indent="0">
              <a:buNone/>
              <a:defRPr sz="6160" b="1">
                <a:solidFill>
                  <a:schemeClr val="bg1"/>
                </a:solidFill>
                <a:latin typeface="+mj-lt"/>
              </a:defRPr>
            </a:lvl1pPr>
          </a:lstStyle>
          <a:p>
            <a:pPr lvl="0"/>
            <a:r>
              <a:rPr lang="nb-NO"/>
              <a:t>Rediger tekststiler i malen</a:t>
            </a:r>
          </a:p>
        </p:txBody>
      </p:sp>
      <p:grpSp>
        <p:nvGrpSpPr>
          <p:cNvPr id="5" name="Grafikk 18">
            <a:extLst>
              <a:ext uri="{FF2B5EF4-FFF2-40B4-BE49-F238E27FC236}">
                <a16:creationId xmlns:a16="http://schemas.microsoft.com/office/drawing/2014/main" id="{A27D4782-15DE-4F37-94A4-ACC53F25ED54}"/>
              </a:ext>
            </a:extLst>
          </p:cNvPr>
          <p:cNvGrpSpPr/>
          <p:nvPr userDrawn="1"/>
        </p:nvGrpSpPr>
        <p:grpSpPr>
          <a:xfrm>
            <a:off x="11238521" y="422416"/>
            <a:ext cx="534947" cy="539611"/>
            <a:chOff x="22521631" y="489147"/>
            <a:chExt cx="809625" cy="809625"/>
          </a:xfrm>
        </p:grpSpPr>
        <p:sp>
          <p:nvSpPr>
            <p:cNvPr id="6" name="Frihåndsform: figur 5">
              <a:extLst>
                <a:ext uri="{FF2B5EF4-FFF2-40B4-BE49-F238E27FC236}">
                  <a16:creationId xmlns:a16="http://schemas.microsoft.com/office/drawing/2014/main" id="{162E25CB-B721-4095-AC05-5166FEE8658E}"/>
                </a:ext>
              </a:extLst>
            </p:cNvPr>
            <p:cNvSpPr/>
            <p:nvPr/>
          </p:nvSpPr>
          <p:spPr>
            <a:xfrm>
              <a:off x="22514487" y="482003"/>
              <a:ext cx="819150" cy="819150"/>
            </a:xfrm>
            <a:custGeom>
              <a:avLst/>
              <a:gdLst>
                <a:gd name="connsiteX0" fmla="*/ 7144 w 819150"/>
                <a:gd name="connsiteY0" fmla="*/ 7144 h 819150"/>
                <a:gd name="connsiteX1" fmla="*/ 816769 w 819150"/>
                <a:gd name="connsiteY1" fmla="*/ 7144 h 819150"/>
                <a:gd name="connsiteX2" fmla="*/ 816769 w 819150"/>
                <a:gd name="connsiteY2" fmla="*/ 816769 h 819150"/>
                <a:gd name="connsiteX3" fmla="*/ 7144 w 819150"/>
                <a:gd name="connsiteY3" fmla="*/ 816769 h 819150"/>
              </a:gdLst>
              <a:ahLst/>
              <a:cxnLst>
                <a:cxn ang="0">
                  <a:pos x="connsiteX0" y="connsiteY0"/>
                </a:cxn>
                <a:cxn ang="0">
                  <a:pos x="connsiteX1" y="connsiteY1"/>
                </a:cxn>
                <a:cxn ang="0">
                  <a:pos x="connsiteX2" y="connsiteY2"/>
                </a:cxn>
                <a:cxn ang="0">
                  <a:pos x="connsiteX3" y="connsiteY3"/>
                </a:cxn>
              </a:cxnLst>
              <a:rect l="l" t="t" r="r" b="b"/>
              <a:pathLst>
                <a:path w="819150" h="819150">
                  <a:moveTo>
                    <a:pt x="7144" y="7144"/>
                  </a:moveTo>
                  <a:lnTo>
                    <a:pt x="816769" y="7144"/>
                  </a:lnTo>
                  <a:lnTo>
                    <a:pt x="816769" y="816769"/>
                  </a:lnTo>
                  <a:lnTo>
                    <a:pt x="7144" y="816769"/>
                  </a:lnTo>
                  <a:close/>
                </a:path>
              </a:pathLst>
            </a:custGeom>
            <a:solidFill>
              <a:srgbClr val="FFFFFF"/>
            </a:solidFill>
            <a:ln w="9525" cap="flat">
              <a:noFill/>
              <a:prstDash val="solid"/>
              <a:miter/>
            </a:ln>
          </p:spPr>
          <p:txBody>
            <a:bodyPr rtlCol="0" anchor="ctr">
              <a:noAutofit/>
            </a:bodyPr>
            <a:lstStyle/>
            <a:p>
              <a:endParaRPr lang="nb-NO" sz="450"/>
            </a:p>
          </p:txBody>
        </p:sp>
        <p:sp>
          <p:nvSpPr>
            <p:cNvPr id="7" name="Frihåndsform: figur 6">
              <a:extLst>
                <a:ext uri="{FF2B5EF4-FFF2-40B4-BE49-F238E27FC236}">
                  <a16:creationId xmlns:a16="http://schemas.microsoft.com/office/drawing/2014/main" id="{CD3ABA0B-E92A-4F7E-9DC9-0678C2DA9C13}"/>
                </a:ext>
              </a:extLst>
            </p:cNvPr>
            <p:cNvSpPr/>
            <p:nvPr/>
          </p:nvSpPr>
          <p:spPr>
            <a:xfrm>
              <a:off x="22720227" y="711556"/>
              <a:ext cx="409575" cy="342900"/>
            </a:xfrm>
            <a:custGeom>
              <a:avLst/>
              <a:gdLst>
                <a:gd name="connsiteX0" fmla="*/ 266224 w 409575"/>
                <a:gd name="connsiteY0" fmla="*/ 7144 h 342900"/>
                <a:gd name="connsiteX1" fmla="*/ 206216 w 409575"/>
                <a:gd name="connsiteY1" fmla="*/ 66199 h 342900"/>
                <a:gd name="connsiteX2" fmla="*/ 146209 w 409575"/>
                <a:gd name="connsiteY2" fmla="*/ 7144 h 342900"/>
                <a:gd name="connsiteX3" fmla="*/ 7144 w 409575"/>
                <a:gd name="connsiteY3" fmla="*/ 7144 h 342900"/>
                <a:gd name="connsiteX4" fmla="*/ 7144 w 409575"/>
                <a:gd name="connsiteY4" fmla="*/ 343376 h 342900"/>
                <a:gd name="connsiteX5" fmla="*/ 146209 w 409575"/>
                <a:gd name="connsiteY5" fmla="*/ 343376 h 342900"/>
                <a:gd name="connsiteX6" fmla="*/ 146209 w 409575"/>
                <a:gd name="connsiteY6" fmla="*/ 310039 h 342900"/>
                <a:gd name="connsiteX7" fmla="*/ 266224 w 409575"/>
                <a:gd name="connsiteY7" fmla="*/ 310039 h 342900"/>
                <a:gd name="connsiteX8" fmla="*/ 266224 w 409575"/>
                <a:gd name="connsiteY8" fmla="*/ 343376 h 342900"/>
                <a:gd name="connsiteX9" fmla="*/ 406241 w 409575"/>
                <a:gd name="connsiteY9" fmla="*/ 343376 h 342900"/>
                <a:gd name="connsiteX10" fmla="*/ 406241 w 409575"/>
                <a:gd name="connsiteY10" fmla="*/ 7144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575" h="342900">
                  <a:moveTo>
                    <a:pt x="266224" y="7144"/>
                  </a:moveTo>
                  <a:lnTo>
                    <a:pt x="206216" y="66199"/>
                  </a:lnTo>
                  <a:lnTo>
                    <a:pt x="146209" y="7144"/>
                  </a:lnTo>
                  <a:lnTo>
                    <a:pt x="7144" y="7144"/>
                  </a:lnTo>
                  <a:lnTo>
                    <a:pt x="7144" y="343376"/>
                  </a:lnTo>
                  <a:lnTo>
                    <a:pt x="146209" y="343376"/>
                  </a:lnTo>
                  <a:lnTo>
                    <a:pt x="146209" y="310039"/>
                  </a:lnTo>
                  <a:lnTo>
                    <a:pt x="266224" y="310039"/>
                  </a:lnTo>
                  <a:lnTo>
                    <a:pt x="266224" y="343376"/>
                  </a:lnTo>
                  <a:lnTo>
                    <a:pt x="406241" y="343376"/>
                  </a:lnTo>
                  <a:lnTo>
                    <a:pt x="406241" y="7144"/>
                  </a:lnTo>
                  <a:close/>
                </a:path>
              </a:pathLst>
            </a:custGeom>
            <a:solidFill>
              <a:schemeClr val="accent4"/>
            </a:solidFill>
            <a:ln w="9525" cap="flat">
              <a:noFill/>
              <a:prstDash val="solid"/>
              <a:miter/>
            </a:ln>
          </p:spPr>
          <p:txBody>
            <a:bodyPr rtlCol="0" anchor="ctr">
              <a:noAutofit/>
            </a:bodyPr>
            <a:lstStyle/>
            <a:p>
              <a:endParaRPr lang="nb-NO" sz="450"/>
            </a:p>
          </p:txBody>
        </p:sp>
      </p:grpSp>
      <p:pic>
        <p:nvPicPr>
          <p:cNvPr id="9" name="Bilde 8">
            <a:extLst>
              <a:ext uri="{FF2B5EF4-FFF2-40B4-BE49-F238E27FC236}">
                <a16:creationId xmlns:a16="http://schemas.microsoft.com/office/drawing/2014/main" id="{1686550A-0926-4126-8DD8-D3D5442E28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4892" y="6216177"/>
            <a:ext cx="11442215" cy="396241"/>
          </a:xfrm>
          <a:prstGeom prst="rect">
            <a:avLst/>
          </a:prstGeom>
        </p:spPr>
      </p:pic>
    </p:spTree>
    <p:extLst>
      <p:ext uri="{BB962C8B-B14F-4D97-AF65-F5344CB8AC3E}">
        <p14:creationId xmlns:p14="http://schemas.microsoft.com/office/powerpoint/2010/main" val="4228752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ide med rettstilt bilde">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0D9129C6-7858-4764-9686-C5FD78C57DA5}"/>
              </a:ext>
            </a:extLst>
          </p:cNvPr>
          <p:cNvSpPr>
            <a:spLocks noGrp="1"/>
          </p:cNvSpPr>
          <p:nvPr>
            <p:ph type="pic" sz="quarter" idx="13"/>
          </p:nvPr>
        </p:nvSpPr>
        <p:spPr>
          <a:xfrm>
            <a:off x="1" y="0"/>
            <a:ext cx="6103955" cy="6858000"/>
          </a:xfrm>
          <a:prstGeom prst="rect">
            <a:avLst/>
          </a:prstGeom>
          <a:solidFill>
            <a:schemeClr val="bg1">
              <a:lumMod val="50000"/>
            </a:schemeClr>
          </a:solidFill>
        </p:spPr>
        <p:txBody>
          <a:bodyPr wrap="square">
            <a:noAutofit/>
          </a:bodyPr>
          <a:lstStyle>
            <a:lvl1pPr>
              <a:defRPr>
                <a:solidFill>
                  <a:schemeClr val="bg1"/>
                </a:solidFill>
              </a:defRPr>
            </a:lvl1pPr>
          </a:lstStyle>
          <a:p>
            <a:r>
              <a:rPr lang="nb-NO"/>
              <a:t>Klikk på ikonet for å legge til et bilde</a:t>
            </a:r>
            <a:endParaRPr lang="nb-NO" dirty="0"/>
          </a:p>
        </p:txBody>
      </p:sp>
      <p:sp>
        <p:nvSpPr>
          <p:cNvPr id="2" name="Title 1"/>
          <p:cNvSpPr>
            <a:spLocks noGrp="1"/>
          </p:cNvSpPr>
          <p:nvPr>
            <p:ph type="title"/>
          </p:nvPr>
        </p:nvSpPr>
        <p:spPr>
          <a:xfrm>
            <a:off x="7058262" y="1203491"/>
            <a:ext cx="3874841" cy="1126462"/>
          </a:xfrm>
        </p:spPr>
        <p:txBody>
          <a:bodyPr/>
          <a:lstStyle>
            <a:lvl1pPr algn="l">
              <a:defRPr/>
            </a:lvl1pPr>
          </a:lstStyle>
          <a:p>
            <a:r>
              <a:rPr lang="nb-NO"/>
              <a:t>Klikk for å redigere tittelstil</a:t>
            </a:r>
            <a:endParaRPr lang="en-US" dirty="0"/>
          </a:p>
        </p:txBody>
      </p:sp>
      <p:sp>
        <p:nvSpPr>
          <p:cNvPr id="10" name="Plassholder for tekst 8">
            <a:extLst>
              <a:ext uri="{FF2B5EF4-FFF2-40B4-BE49-F238E27FC236}">
                <a16:creationId xmlns:a16="http://schemas.microsoft.com/office/drawing/2014/main" id="{DFB4C744-E07C-41B5-AE8F-985C080698A1}"/>
              </a:ext>
            </a:extLst>
          </p:cNvPr>
          <p:cNvSpPr>
            <a:spLocks noGrp="1"/>
          </p:cNvSpPr>
          <p:nvPr>
            <p:ph type="body" sz="quarter" idx="14"/>
          </p:nvPr>
        </p:nvSpPr>
        <p:spPr>
          <a:xfrm>
            <a:off x="7058263" y="2897545"/>
            <a:ext cx="3874841" cy="3084151"/>
          </a:xfrm>
        </p:spPr>
        <p:txBody>
          <a:bodyPr/>
          <a:lstStyle>
            <a:lvl1pPr marL="0" indent="0" algn="l">
              <a:buNone/>
              <a:defRPr/>
            </a:lvl1pPr>
            <a:lvl2pPr algn="r">
              <a:defRPr/>
            </a:lvl2pPr>
            <a:lvl3pPr algn="r">
              <a:defRPr/>
            </a:lvl3pPr>
            <a:lvl4pPr algn="r">
              <a:defRPr/>
            </a:lvl4pPr>
            <a:lvl5pPr algn="r">
              <a:defRPr/>
            </a:lvl5pPr>
          </a:lstStyle>
          <a:p>
            <a:pPr lvl="0"/>
            <a:r>
              <a:rPr lang="nb-NO"/>
              <a:t>Rediger tekststiler i malen</a:t>
            </a:r>
          </a:p>
        </p:txBody>
      </p:sp>
      <p:sp>
        <p:nvSpPr>
          <p:cNvPr id="8" name="Plassholder for tekst 10">
            <a:extLst>
              <a:ext uri="{FF2B5EF4-FFF2-40B4-BE49-F238E27FC236}">
                <a16:creationId xmlns:a16="http://schemas.microsoft.com/office/drawing/2014/main" id="{B51C76E5-A820-416C-A272-29FAFC5C72A0}"/>
              </a:ext>
            </a:extLst>
          </p:cNvPr>
          <p:cNvSpPr>
            <a:spLocks noGrp="1"/>
          </p:cNvSpPr>
          <p:nvPr>
            <p:ph type="body" sz="quarter" idx="15"/>
          </p:nvPr>
        </p:nvSpPr>
        <p:spPr>
          <a:xfrm>
            <a:off x="0" y="6686979"/>
            <a:ext cx="1309943" cy="171022"/>
          </a:xfrm>
          <a:solidFill>
            <a:srgbClr val="000000">
              <a:alpha val="50000"/>
            </a:srgbClr>
          </a:solidFill>
        </p:spPr>
        <p:txBody>
          <a:bodyPr wrap="square" lIns="126000" rIns="126000" anchor="ctr">
            <a:noAutofit/>
          </a:bodyPr>
          <a:lstStyle>
            <a:lvl1pPr marL="0" indent="0">
              <a:buNone/>
              <a:defRPr sz="700">
                <a:solidFill>
                  <a:schemeClr val="bg1"/>
                </a:solidFill>
              </a:defRPr>
            </a:lvl1pPr>
          </a:lstStyle>
          <a:p>
            <a:pPr lvl="0"/>
            <a:r>
              <a:rPr lang="nb-NO"/>
              <a:t>Rediger tekststiler i malen</a:t>
            </a:r>
          </a:p>
        </p:txBody>
      </p:sp>
      <p:pic>
        <p:nvPicPr>
          <p:cNvPr id="9" name="Bilde 8">
            <a:extLst>
              <a:ext uri="{FF2B5EF4-FFF2-40B4-BE49-F238E27FC236}">
                <a16:creationId xmlns:a16="http://schemas.microsoft.com/office/drawing/2014/main" id="{8EC6A23A-BB90-4AE5-A840-9661F596E6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35599" y="417653"/>
            <a:ext cx="540105" cy="547249"/>
          </a:xfrm>
          <a:prstGeom prst="rect">
            <a:avLst/>
          </a:prstGeom>
        </p:spPr>
      </p:pic>
      <p:sp>
        <p:nvSpPr>
          <p:cNvPr id="12" name="Rektangel 11">
            <a:extLst>
              <a:ext uri="{FF2B5EF4-FFF2-40B4-BE49-F238E27FC236}">
                <a16:creationId xmlns:a16="http://schemas.microsoft.com/office/drawing/2014/main" id="{C1034739-D8D4-40BA-9112-4C67A5698C5C}"/>
              </a:ext>
            </a:extLst>
          </p:cNvPr>
          <p:cNvSpPr/>
          <p:nvPr userDrawn="1"/>
        </p:nvSpPr>
        <p:spPr>
          <a:xfrm>
            <a:off x="985734" y="-923582"/>
            <a:ext cx="10375900" cy="64633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1200" b="1" dirty="0">
                <a:solidFill>
                  <a:schemeClr val="tx1"/>
                </a:solidFill>
              </a:rPr>
              <a:t>OBS!</a:t>
            </a:r>
          </a:p>
          <a:p>
            <a:pPr algn="ctr"/>
            <a:r>
              <a:rPr lang="nb-NO" sz="1200" dirty="0">
                <a:solidFill>
                  <a:schemeClr val="tx1"/>
                </a:solidFill>
              </a:rPr>
              <a:t>Hvis du fjerner et bilde og setter inn et nytt, så vil det nye bildet legge seg over alt annet innhold på siden, som tekst, logo, nettadresse og linjen med "hakk" nederst. Slik løser du det: Høyreklikk på bildet og velg "plasser lengst bak".</a:t>
            </a:r>
          </a:p>
        </p:txBody>
      </p:sp>
    </p:spTree>
    <p:extLst>
      <p:ext uri="{BB962C8B-B14F-4D97-AF65-F5344CB8AC3E}">
        <p14:creationId xmlns:p14="http://schemas.microsoft.com/office/powerpoint/2010/main" val="3427228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ide med tekst og to bilder">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0D9129C6-7858-4764-9686-C5FD78C57DA5}"/>
              </a:ext>
            </a:extLst>
          </p:cNvPr>
          <p:cNvSpPr>
            <a:spLocks noGrp="1"/>
          </p:cNvSpPr>
          <p:nvPr>
            <p:ph type="pic" sz="quarter" idx="13"/>
          </p:nvPr>
        </p:nvSpPr>
        <p:spPr>
          <a:xfrm>
            <a:off x="315101" y="315041"/>
            <a:ext cx="4510438" cy="2997369"/>
          </a:xfrm>
          <a:prstGeom prst="rect">
            <a:avLst/>
          </a:prstGeom>
          <a:solidFill>
            <a:schemeClr val="bg1">
              <a:lumMod val="50000"/>
            </a:schemeClr>
          </a:solidFill>
        </p:spPr>
        <p:txBody>
          <a:bodyPr wrap="square">
            <a:noAutofit/>
          </a:bodyPr>
          <a:lstStyle>
            <a:lvl1pPr>
              <a:defRPr>
                <a:solidFill>
                  <a:schemeClr val="bg1"/>
                </a:solidFill>
              </a:defRPr>
            </a:lvl1pPr>
          </a:lstStyle>
          <a:p>
            <a:r>
              <a:rPr lang="nb-NO"/>
              <a:t>Klikk på ikonet for å legge til et bilde</a:t>
            </a:r>
            <a:endParaRPr lang="nb-NO" dirty="0"/>
          </a:p>
        </p:txBody>
      </p:sp>
      <p:sp>
        <p:nvSpPr>
          <p:cNvPr id="2" name="Title 1"/>
          <p:cNvSpPr>
            <a:spLocks noGrp="1"/>
          </p:cNvSpPr>
          <p:nvPr>
            <p:ph type="title"/>
          </p:nvPr>
        </p:nvSpPr>
        <p:spPr>
          <a:xfrm>
            <a:off x="5833868" y="1203491"/>
            <a:ext cx="5099234" cy="1126462"/>
          </a:xfrm>
        </p:spPr>
        <p:txBody>
          <a:bodyPr/>
          <a:lstStyle>
            <a:lvl1pPr algn="l">
              <a:defRPr/>
            </a:lvl1pPr>
          </a:lstStyle>
          <a:p>
            <a:r>
              <a:rPr lang="nb-NO"/>
              <a:t>Klikk for å redigere tittelstil</a:t>
            </a:r>
            <a:endParaRPr lang="en-US" dirty="0"/>
          </a:p>
        </p:txBody>
      </p:sp>
      <p:sp>
        <p:nvSpPr>
          <p:cNvPr id="10" name="Plassholder for tekst 8">
            <a:extLst>
              <a:ext uri="{FF2B5EF4-FFF2-40B4-BE49-F238E27FC236}">
                <a16:creationId xmlns:a16="http://schemas.microsoft.com/office/drawing/2014/main" id="{DFB4C744-E07C-41B5-AE8F-985C080698A1}"/>
              </a:ext>
            </a:extLst>
          </p:cNvPr>
          <p:cNvSpPr>
            <a:spLocks noGrp="1"/>
          </p:cNvSpPr>
          <p:nvPr>
            <p:ph type="body" sz="quarter" idx="14"/>
          </p:nvPr>
        </p:nvSpPr>
        <p:spPr>
          <a:xfrm>
            <a:off x="5833869" y="2897545"/>
            <a:ext cx="5099234" cy="3084151"/>
          </a:xfrm>
        </p:spPr>
        <p:txBody>
          <a:bodyPr/>
          <a:lstStyle>
            <a:lvl1pPr marL="0" indent="0" algn="l">
              <a:buNone/>
              <a:defRPr/>
            </a:lvl1pPr>
            <a:lvl2pPr algn="r">
              <a:defRPr/>
            </a:lvl2pPr>
            <a:lvl3pPr algn="r">
              <a:defRPr/>
            </a:lvl3pPr>
            <a:lvl4pPr algn="r">
              <a:defRPr/>
            </a:lvl4pPr>
            <a:lvl5pPr algn="r">
              <a:defRPr/>
            </a:lvl5pPr>
          </a:lstStyle>
          <a:p>
            <a:pPr lvl="0"/>
            <a:r>
              <a:rPr lang="nb-NO"/>
              <a:t>Rediger tekststiler i malen</a:t>
            </a:r>
          </a:p>
        </p:txBody>
      </p:sp>
      <p:sp>
        <p:nvSpPr>
          <p:cNvPr id="11" name="Plassholder for tekst 10">
            <a:extLst>
              <a:ext uri="{FF2B5EF4-FFF2-40B4-BE49-F238E27FC236}">
                <a16:creationId xmlns:a16="http://schemas.microsoft.com/office/drawing/2014/main" id="{5C7A2E2D-6B82-45D4-9112-B91735CEAA33}"/>
              </a:ext>
            </a:extLst>
          </p:cNvPr>
          <p:cNvSpPr>
            <a:spLocks noGrp="1"/>
          </p:cNvSpPr>
          <p:nvPr>
            <p:ph type="body" sz="quarter" idx="15"/>
          </p:nvPr>
        </p:nvSpPr>
        <p:spPr>
          <a:xfrm>
            <a:off x="315101" y="3141387"/>
            <a:ext cx="1309943" cy="171022"/>
          </a:xfrm>
          <a:solidFill>
            <a:srgbClr val="000000">
              <a:alpha val="50000"/>
            </a:srgbClr>
          </a:solidFill>
        </p:spPr>
        <p:txBody>
          <a:bodyPr wrap="square" lIns="126000" rIns="126000" anchor="ctr">
            <a:noAutofit/>
          </a:bodyPr>
          <a:lstStyle>
            <a:lvl1pPr marL="0" indent="0">
              <a:buNone/>
              <a:defRPr sz="700">
                <a:solidFill>
                  <a:schemeClr val="bg1"/>
                </a:solidFill>
              </a:defRPr>
            </a:lvl1pPr>
          </a:lstStyle>
          <a:p>
            <a:pPr lvl="0"/>
            <a:r>
              <a:rPr lang="nb-NO"/>
              <a:t>Rediger tekststiler i malen</a:t>
            </a:r>
          </a:p>
        </p:txBody>
      </p:sp>
      <p:sp>
        <p:nvSpPr>
          <p:cNvPr id="12" name="Plassholder for bilde 11">
            <a:extLst>
              <a:ext uri="{FF2B5EF4-FFF2-40B4-BE49-F238E27FC236}">
                <a16:creationId xmlns:a16="http://schemas.microsoft.com/office/drawing/2014/main" id="{BB21E12A-A2E6-4A90-9079-48DC3D2E68D1}"/>
              </a:ext>
            </a:extLst>
          </p:cNvPr>
          <p:cNvSpPr>
            <a:spLocks noGrp="1"/>
          </p:cNvSpPr>
          <p:nvPr>
            <p:ph type="pic" sz="quarter" idx="16"/>
          </p:nvPr>
        </p:nvSpPr>
        <p:spPr>
          <a:xfrm>
            <a:off x="315101" y="3573454"/>
            <a:ext cx="4510438" cy="2997369"/>
          </a:xfrm>
          <a:prstGeom prst="rect">
            <a:avLst/>
          </a:prstGeom>
          <a:solidFill>
            <a:schemeClr val="bg1">
              <a:lumMod val="50000"/>
            </a:schemeClr>
          </a:solidFill>
        </p:spPr>
        <p:txBody>
          <a:bodyPr wrap="square">
            <a:noAutofit/>
          </a:bodyPr>
          <a:lstStyle>
            <a:lvl1pPr>
              <a:defRPr>
                <a:solidFill>
                  <a:schemeClr val="bg1"/>
                </a:solidFill>
              </a:defRPr>
            </a:lvl1pPr>
          </a:lstStyle>
          <a:p>
            <a:r>
              <a:rPr lang="nb-NO"/>
              <a:t>Klikk på ikonet for å legge til et bilde</a:t>
            </a:r>
            <a:endParaRPr lang="nb-NO" dirty="0"/>
          </a:p>
        </p:txBody>
      </p:sp>
      <p:sp>
        <p:nvSpPr>
          <p:cNvPr id="13" name="Plassholder for tekst 10">
            <a:extLst>
              <a:ext uri="{FF2B5EF4-FFF2-40B4-BE49-F238E27FC236}">
                <a16:creationId xmlns:a16="http://schemas.microsoft.com/office/drawing/2014/main" id="{C890D682-C999-43A7-B026-A556E96A9805}"/>
              </a:ext>
            </a:extLst>
          </p:cNvPr>
          <p:cNvSpPr>
            <a:spLocks noGrp="1"/>
          </p:cNvSpPr>
          <p:nvPr>
            <p:ph type="body" sz="quarter" idx="17"/>
          </p:nvPr>
        </p:nvSpPr>
        <p:spPr>
          <a:xfrm>
            <a:off x="315101" y="6399800"/>
            <a:ext cx="1309943" cy="171022"/>
          </a:xfrm>
          <a:solidFill>
            <a:srgbClr val="000000">
              <a:alpha val="50000"/>
            </a:srgbClr>
          </a:solidFill>
        </p:spPr>
        <p:txBody>
          <a:bodyPr wrap="square" lIns="126000" rIns="126000" anchor="ctr">
            <a:noAutofit/>
          </a:bodyPr>
          <a:lstStyle>
            <a:lvl1pPr marL="0" indent="0">
              <a:buNone/>
              <a:defRPr sz="700">
                <a:solidFill>
                  <a:schemeClr val="bg1"/>
                </a:solidFill>
              </a:defRPr>
            </a:lvl1pPr>
          </a:lstStyle>
          <a:p>
            <a:pPr lvl="0"/>
            <a:r>
              <a:rPr lang="nb-NO"/>
              <a:t>Rediger tekststiler i malen</a:t>
            </a:r>
          </a:p>
        </p:txBody>
      </p:sp>
      <p:pic>
        <p:nvPicPr>
          <p:cNvPr id="16" name="Bilde 15">
            <a:extLst>
              <a:ext uri="{FF2B5EF4-FFF2-40B4-BE49-F238E27FC236}">
                <a16:creationId xmlns:a16="http://schemas.microsoft.com/office/drawing/2014/main" id="{561C935C-8D3B-4C67-8EB5-175A39DA10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35599" y="417653"/>
            <a:ext cx="540105" cy="547249"/>
          </a:xfrm>
          <a:prstGeom prst="rect">
            <a:avLst/>
          </a:prstGeom>
        </p:spPr>
      </p:pic>
      <p:sp>
        <p:nvSpPr>
          <p:cNvPr id="15" name="Rektangel 14">
            <a:extLst>
              <a:ext uri="{FF2B5EF4-FFF2-40B4-BE49-F238E27FC236}">
                <a16:creationId xmlns:a16="http://schemas.microsoft.com/office/drawing/2014/main" id="{B8FA3FEA-7944-410D-8D3A-FBC6347F8A7D}"/>
              </a:ext>
            </a:extLst>
          </p:cNvPr>
          <p:cNvSpPr/>
          <p:nvPr userDrawn="1"/>
        </p:nvSpPr>
        <p:spPr>
          <a:xfrm>
            <a:off x="985734" y="-923582"/>
            <a:ext cx="10375900" cy="64633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1200" b="1" dirty="0">
                <a:solidFill>
                  <a:schemeClr val="tx1"/>
                </a:solidFill>
              </a:rPr>
              <a:t>OBS!</a:t>
            </a:r>
          </a:p>
          <a:p>
            <a:pPr algn="ctr"/>
            <a:r>
              <a:rPr lang="nb-NO" sz="1200" dirty="0">
                <a:solidFill>
                  <a:schemeClr val="tx1"/>
                </a:solidFill>
              </a:rPr>
              <a:t>Hvis du fjerner et bilde og setter inn et nytt, så vil det nye bildet legge seg over alt annet innhold på siden, som tekst, logo, nettadresse og linjen med "hakk" nederst. Slik løser du det: Høyreklikk på bildet og velg "plasser lengst bak".</a:t>
            </a:r>
          </a:p>
        </p:txBody>
      </p:sp>
    </p:spTree>
    <p:extLst>
      <p:ext uri="{BB962C8B-B14F-4D97-AF65-F5344CB8AC3E}">
        <p14:creationId xmlns:p14="http://schemas.microsoft.com/office/powerpoint/2010/main" val="606378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Standard innholds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2795970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ed Miljødirektoratets egne bilder #1">
    <p:spTree>
      <p:nvGrpSpPr>
        <p:cNvPr id="1" name=""/>
        <p:cNvGrpSpPr/>
        <p:nvPr/>
      </p:nvGrpSpPr>
      <p:grpSpPr>
        <a:xfrm>
          <a:off x="0" y="0"/>
          <a:ext cx="0" cy="0"/>
          <a:chOff x="0" y="0"/>
          <a:chExt cx="0" cy="0"/>
        </a:xfrm>
      </p:grpSpPr>
      <p:sp>
        <p:nvSpPr>
          <p:cNvPr id="11" name="Frihåndsform: figur 10">
            <a:extLst>
              <a:ext uri="{FF2B5EF4-FFF2-40B4-BE49-F238E27FC236}">
                <a16:creationId xmlns:a16="http://schemas.microsoft.com/office/drawing/2014/main" id="{10946091-0A16-4B41-9CB1-804924D92536}"/>
              </a:ext>
            </a:extLst>
          </p:cNvPr>
          <p:cNvSpPr/>
          <p:nvPr userDrawn="1"/>
        </p:nvSpPr>
        <p:spPr>
          <a:xfrm>
            <a:off x="0" y="0"/>
            <a:ext cx="7832506" cy="6858000"/>
          </a:xfrm>
          <a:custGeom>
            <a:avLst/>
            <a:gdLst>
              <a:gd name="connsiteX0" fmla="*/ 0 w 7832506"/>
              <a:gd name="connsiteY0" fmla="*/ 0 h 6858000"/>
              <a:gd name="connsiteX1" fmla="*/ 7832506 w 7832506"/>
              <a:gd name="connsiteY1" fmla="*/ 0 h 6858000"/>
              <a:gd name="connsiteX2" fmla="*/ 7832506 w 7832506"/>
              <a:gd name="connsiteY2" fmla="*/ 34007 h 6858000"/>
              <a:gd name="connsiteX3" fmla="*/ 5664612 w 7832506"/>
              <a:gd name="connsiteY3" fmla="*/ 6857999 h 6858000"/>
              <a:gd name="connsiteX4" fmla="*/ 7832506 w 7832506"/>
              <a:gd name="connsiteY4" fmla="*/ 6857999 h 6858000"/>
              <a:gd name="connsiteX5" fmla="*/ 7832506 w 7832506"/>
              <a:gd name="connsiteY5" fmla="*/ 6858000 h 6858000"/>
              <a:gd name="connsiteX6" fmla="*/ 0 w 783250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2506" h="6858000">
                <a:moveTo>
                  <a:pt x="0" y="0"/>
                </a:moveTo>
                <a:lnTo>
                  <a:pt x="7832506" y="0"/>
                </a:lnTo>
                <a:lnTo>
                  <a:pt x="7832506" y="34007"/>
                </a:lnTo>
                <a:lnTo>
                  <a:pt x="5664612" y="6857999"/>
                </a:lnTo>
                <a:lnTo>
                  <a:pt x="7832506" y="6857999"/>
                </a:lnTo>
                <a:lnTo>
                  <a:pt x="7832506" y="6858000"/>
                </a:lnTo>
                <a:lnTo>
                  <a:pt x="0" y="6858000"/>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ctrTitle"/>
          </p:nvPr>
        </p:nvSpPr>
        <p:spPr>
          <a:xfrm>
            <a:off x="6947848" y="3573783"/>
            <a:ext cx="4413786" cy="1415772"/>
          </a:xfrm>
        </p:spPr>
        <p:txBody>
          <a:bodyPr anchor="t" anchorCtr="0">
            <a:noAutofit/>
          </a:bodyPr>
          <a:lstStyle>
            <a:lvl1pPr algn="r">
              <a:defRPr sz="4600">
                <a:solidFill>
                  <a:schemeClr val="accent1"/>
                </a:solidFill>
              </a:defRPr>
            </a:lvl1pPr>
          </a:lstStyle>
          <a:p>
            <a:r>
              <a:rPr lang="nb-NO"/>
              <a:t>Klikk for å redigere tittelstil</a:t>
            </a:r>
            <a:endParaRPr lang="en-US" dirty="0"/>
          </a:p>
        </p:txBody>
      </p:sp>
      <p:sp>
        <p:nvSpPr>
          <p:cNvPr id="3" name="Subtitle 2"/>
          <p:cNvSpPr>
            <a:spLocks noGrp="1"/>
          </p:cNvSpPr>
          <p:nvPr>
            <p:ph type="subTitle" idx="1"/>
          </p:nvPr>
        </p:nvSpPr>
        <p:spPr>
          <a:xfrm>
            <a:off x="6947848" y="3054970"/>
            <a:ext cx="4413786" cy="369268"/>
          </a:xfrm>
        </p:spPr>
        <p:txBody>
          <a:bodyPr anchor="b" anchorCtr="0">
            <a:noAutofit/>
          </a:bodyPr>
          <a:lstStyle>
            <a:lvl1pPr marL="0" indent="0" algn="r">
              <a:buNone/>
              <a:defRPr sz="235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2" indent="0" algn="ctr">
              <a:buNone/>
              <a:defRPr sz="1600"/>
            </a:lvl7pPr>
            <a:lvl8pPr marL="3199760" indent="0" algn="ctr">
              <a:buNone/>
              <a:defRPr sz="1600"/>
            </a:lvl8pPr>
            <a:lvl9pPr marL="3656869" indent="0" algn="ctr">
              <a:buNone/>
              <a:defRPr sz="1600"/>
            </a:lvl9pPr>
          </a:lstStyle>
          <a:p>
            <a:r>
              <a:rPr lang="nb-NO"/>
              <a:t>Klikk for å redigere undertittelstil i malen</a:t>
            </a:r>
            <a:endParaRPr lang="en-US" dirty="0"/>
          </a:p>
        </p:txBody>
      </p:sp>
      <p:pic>
        <p:nvPicPr>
          <p:cNvPr id="16" name="Bilde 15">
            <a:extLst>
              <a:ext uri="{FF2B5EF4-FFF2-40B4-BE49-F238E27FC236}">
                <a16:creationId xmlns:a16="http://schemas.microsoft.com/office/drawing/2014/main" id="{FFA5F5BF-FC71-4C32-AA79-73BBA1E5987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290426" y="-1"/>
            <a:ext cx="1071209" cy="1036979"/>
          </a:xfrm>
          <a:prstGeom prst="rect">
            <a:avLst/>
          </a:prstGeom>
        </p:spPr>
      </p:pic>
      <p:sp>
        <p:nvSpPr>
          <p:cNvPr id="8" name="Plassholder for tekst 17">
            <a:extLst>
              <a:ext uri="{FF2B5EF4-FFF2-40B4-BE49-F238E27FC236}">
                <a16:creationId xmlns:a16="http://schemas.microsoft.com/office/drawing/2014/main" id="{4C243EF3-CD43-4CE7-BB38-F1C827F8DE5E}"/>
              </a:ext>
            </a:extLst>
          </p:cNvPr>
          <p:cNvSpPr>
            <a:spLocks noGrp="1"/>
          </p:cNvSpPr>
          <p:nvPr>
            <p:ph type="body" sz="quarter" idx="16" hasCustomPrompt="1"/>
          </p:nvPr>
        </p:nvSpPr>
        <p:spPr>
          <a:xfrm>
            <a:off x="6947849" y="5715860"/>
            <a:ext cx="4413786" cy="276999"/>
          </a:xfrm>
        </p:spPr>
        <p:txBody>
          <a:bodyPr>
            <a:noAutofit/>
          </a:bodyPr>
          <a:lstStyle>
            <a:lvl1pPr marL="0" indent="0" algn="r">
              <a:buNone/>
              <a:defRPr sz="1800"/>
            </a:lvl1pPr>
          </a:lstStyle>
          <a:p>
            <a:pPr lvl="0"/>
            <a:r>
              <a:rPr lang="nb-NO" dirty="0"/>
              <a:t>Navn </a:t>
            </a:r>
            <a:r>
              <a:rPr lang="nb-NO" dirty="0" err="1"/>
              <a:t>Navnesen</a:t>
            </a:r>
            <a:endParaRPr lang="nb-NO" dirty="0"/>
          </a:p>
        </p:txBody>
      </p:sp>
      <p:sp>
        <p:nvSpPr>
          <p:cNvPr id="10" name="Plassholder for tekst 17">
            <a:extLst>
              <a:ext uri="{FF2B5EF4-FFF2-40B4-BE49-F238E27FC236}">
                <a16:creationId xmlns:a16="http://schemas.microsoft.com/office/drawing/2014/main" id="{A8714644-77B6-45E1-BCE5-37F9FAF49146}"/>
              </a:ext>
            </a:extLst>
          </p:cNvPr>
          <p:cNvSpPr>
            <a:spLocks noGrp="1"/>
          </p:cNvSpPr>
          <p:nvPr>
            <p:ph type="body" sz="quarter" idx="11" hasCustomPrompt="1"/>
          </p:nvPr>
        </p:nvSpPr>
        <p:spPr>
          <a:xfrm>
            <a:off x="6947849" y="6041874"/>
            <a:ext cx="4413786" cy="276999"/>
          </a:xfrm>
        </p:spPr>
        <p:txBody>
          <a:bodyPr>
            <a:noAutofit/>
          </a:bodyPr>
          <a:lstStyle>
            <a:lvl1pPr marL="0" indent="0" algn="r">
              <a:buNone/>
              <a:defRPr sz="1800"/>
            </a:lvl1pPr>
          </a:lstStyle>
          <a:p>
            <a:pPr lvl="0"/>
            <a:r>
              <a:rPr lang="nb-NO" dirty="0"/>
              <a:t>Tittel / stilling</a:t>
            </a:r>
          </a:p>
        </p:txBody>
      </p:sp>
      <p:sp>
        <p:nvSpPr>
          <p:cNvPr id="13" name="TekstSylinder 12">
            <a:extLst>
              <a:ext uri="{FF2B5EF4-FFF2-40B4-BE49-F238E27FC236}">
                <a16:creationId xmlns:a16="http://schemas.microsoft.com/office/drawing/2014/main" id="{9D0B1585-7D54-4100-8ECE-D438FDD1FB9F}"/>
              </a:ext>
            </a:extLst>
          </p:cNvPr>
          <p:cNvSpPr txBox="1"/>
          <p:nvPr userDrawn="1"/>
        </p:nvSpPr>
        <p:spPr>
          <a:xfrm>
            <a:off x="0" y="6686979"/>
            <a:ext cx="1309943" cy="171022"/>
          </a:xfrm>
          <a:prstGeom prst="rect">
            <a:avLst/>
          </a:prstGeom>
          <a:solidFill>
            <a:schemeClr val="tx1">
              <a:alpha val="50000"/>
            </a:schemeClr>
          </a:solidFill>
        </p:spPr>
        <p:txBody>
          <a:bodyPr wrap="square" lIns="126000" tIns="0" rIns="126000" bIns="0" rtlCol="0" anchor="ctr">
            <a:noAutofit/>
          </a:bodyPr>
          <a:lstStyle/>
          <a:p>
            <a:r>
              <a:rPr lang="nb-NO" sz="700" dirty="0">
                <a:solidFill>
                  <a:schemeClr val="bg1"/>
                </a:solidFill>
              </a:rPr>
              <a:t>Foto: Glen </a:t>
            </a:r>
            <a:r>
              <a:rPr lang="nb-NO" sz="700" dirty="0" err="1">
                <a:solidFill>
                  <a:schemeClr val="bg1"/>
                </a:solidFill>
              </a:rPr>
              <a:t>Musk</a:t>
            </a:r>
            <a:endParaRPr lang="nb-NO" sz="700" dirty="0">
              <a:solidFill>
                <a:schemeClr val="bg1"/>
              </a:solidFill>
            </a:endParaRPr>
          </a:p>
        </p:txBody>
      </p:sp>
    </p:spTree>
    <p:extLst>
      <p:ext uri="{BB962C8B-B14F-4D97-AF65-F5344CB8AC3E}">
        <p14:creationId xmlns:p14="http://schemas.microsoft.com/office/powerpoint/2010/main" val="334702589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ndard innholdsside - to spalt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4BD855E9-DDFE-4FE1-8910-F1D9863ABDD4}"/>
              </a:ext>
            </a:extLst>
          </p:cNvPr>
          <p:cNvSpPr>
            <a:spLocks noGrp="1"/>
          </p:cNvSpPr>
          <p:nvPr>
            <p:ph idx="1"/>
          </p:nvPr>
        </p:nvSpPr>
        <p:spPr>
          <a:xfrm>
            <a:off x="1638526" y="2897544"/>
            <a:ext cx="4413565" cy="308415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9" name="Tittel 8">
            <a:extLst>
              <a:ext uri="{FF2B5EF4-FFF2-40B4-BE49-F238E27FC236}">
                <a16:creationId xmlns:a16="http://schemas.microsoft.com/office/drawing/2014/main" id="{53E9E8FB-2D21-4974-8317-85124EBC28B2}"/>
              </a:ext>
            </a:extLst>
          </p:cNvPr>
          <p:cNvSpPr>
            <a:spLocks noGrp="1"/>
          </p:cNvSpPr>
          <p:nvPr>
            <p:ph type="title"/>
          </p:nvPr>
        </p:nvSpPr>
        <p:spPr/>
        <p:txBody>
          <a:bodyPr/>
          <a:lstStyle/>
          <a:p>
            <a:r>
              <a:rPr lang="nb-NO"/>
              <a:t>Klikk for å redigere tittelstil</a:t>
            </a:r>
          </a:p>
        </p:txBody>
      </p:sp>
      <p:sp>
        <p:nvSpPr>
          <p:cNvPr id="11" name="Content Placeholder 2">
            <a:extLst>
              <a:ext uri="{FF2B5EF4-FFF2-40B4-BE49-F238E27FC236}">
                <a16:creationId xmlns:a16="http://schemas.microsoft.com/office/drawing/2014/main" id="{2AD790DC-5F52-49B5-8790-957252D85319}"/>
              </a:ext>
            </a:extLst>
          </p:cNvPr>
          <p:cNvSpPr>
            <a:spLocks noGrp="1"/>
          </p:cNvSpPr>
          <p:nvPr>
            <p:ph idx="13"/>
          </p:nvPr>
        </p:nvSpPr>
        <p:spPr>
          <a:xfrm>
            <a:off x="6519538" y="2897544"/>
            <a:ext cx="4413565" cy="308415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3358556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de med tekst og bilde, to spalter">
    <p:spTree>
      <p:nvGrpSpPr>
        <p:cNvPr id="1" name=""/>
        <p:cNvGrpSpPr/>
        <p:nvPr/>
      </p:nvGrpSpPr>
      <p:grpSpPr>
        <a:xfrm>
          <a:off x="0" y="0"/>
          <a:ext cx="0" cy="0"/>
          <a:chOff x="0" y="0"/>
          <a:chExt cx="0" cy="0"/>
        </a:xfrm>
      </p:grpSpPr>
      <p:sp>
        <p:nvSpPr>
          <p:cNvPr id="9" name="Tittel 8">
            <a:extLst>
              <a:ext uri="{FF2B5EF4-FFF2-40B4-BE49-F238E27FC236}">
                <a16:creationId xmlns:a16="http://schemas.microsoft.com/office/drawing/2014/main" id="{53E9E8FB-2D21-4974-8317-85124EBC28B2}"/>
              </a:ext>
            </a:extLst>
          </p:cNvPr>
          <p:cNvSpPr>
            <a:spLocks noGrp="1"/>
          </p:cNvSpPr>
          <p:nvPr>
            <p:ph type="title"/>
          </p:nvPr>
        </p:nvSpPr>
        <p:spPr/>
        <p:txBody>
          <a:bodyPr/>
          <a:lstStyle/>
          <a:p>
            <a:r>
              <a:rPr lang="nb-NO"/>
              <a:t>Klikk for å redigere tittelstil</a:t>
            </a:r>
          </a:p>
        </p:txBody>
      </p:sp>
      <p:sp>
        <p:nvSpPr>
          <p:cNvPr id="10" name="Plassholder for bilde 9">
            <a:extLst>
              <a:ext uri="{FF2B5EF4-FFF2-40B4-BE49-F238E27FC236}">
                <a16:creationId xmlns:a16="http://schemas.microsoft.com/office/drawing/2014/main" id="{241FD7E8-E654-463B-B9AF-81ED4880CD0D}"/>
              </a:ext>
            </a:extLst>
          </p:cNvPr>
          <p:cNvSpPr>
            <a:spLocks noGrp="1"/>
          </p:cNvSpPr>
          <p:nvPr>
            <p:ph type="pic" sz="quarter" idx="13"/>
          </p:nvPr>
        </p:nvSpPr>
        <p:spPr>
          <a:xfrm>
            <a:off x="6519538" y="2950296"/>
            <a:ext cx="4413565" cy="3031399"/>
          </a:xfrm>
          <a:prstGeom prst="rect">
            <a:avLst/>
          </a:prstGeom>
          <a:solidFill>
            <a:schemeClr val="bg1">
              <a:lumMod val="50000"/>
            </a:schemeClr>
          </a:solidFill>
        </p:spPr>
        <p:txBody>
          <a:bodyPr wrap="square">
            <a:noAutofit/>
          </a:bodyPr>
          <a:lstStyle>
            <a:lvl1pPr>
              <a:defRPr>
                <a:solidFill>
                  <a:schemeClr val="bg1"/>
                </a:solidFill>
              </a:defRPr>
            </a:lvl1pPr>
          </a:lstStyle>
          <a:p>
            <a:r>
              <a:rPr lang="nb-NO"/>
              <a:t>Klikk på ikonet for å legge til et bilde</a:t>
            </a:r>
            <a:endParaRPr lang="nb-NO" dirty="0"/>
          </a:p>
        </p:txBody>
      </p:sp>
      <p:sp>
        <p:nvSpPr>
          <p:cNvPr id="12" name="Plassholder for tekst 10">
            <a:extLst>
              <a:ext uri="{FF2B5EF4-FFF2-40B4-BE49-F238E27FC236}">
                <a16:creationId xmlns:a16="http://schemas.microsoft.com/office/drawing/2014/main" id="{5D996B9E-48AB-4784-B01D-31008624862A}"/>
              </a:ext>
            </a:extLst>
          </p:cNvPr>
          <p:cNvSpPr>
            <a:spLocks noGrp="1"/>
          </p:cNvSpPr>
          <p:nvPr>
            <p:ph type="body" sz="quarter" idx="15"/>
          </p:nvPr>
        </p:nvSpPr>
        <p:spPr>
          <a:xfrm>
            <a:off x="6519538" y="5810674"/>
            <a:ext cx="1309943" cy="171022"/>
          </a:xfrm>
          <a:solidFill>
            <a:srgbClr val="000000">
              <a:alpha val="50000"/>
            </a:srgbClr>
          </a:solidFill>
        </p:spPr>
        <p:txBody>
          <a:bodyPr wrap="square" lIns="126000" rIns="126000" anchor="ctr">
            <a:noAutofit/>
          </a:bodyPr>
          <a:lstStyle>
            <a:lvl1pPr marL="0" indent="0">
              <a:buNone/>
              <a:defRPr sz="700">
                <a:solidFill>
                  <a:schemeClr val="bg1"/>
                </a:solidFill>
              </a:defRPr>
            </a:lvl1pPr>
          </a:lstStyle>
          <a:p>
            <a:pPr lvl="0"/>
            <a:r>
              <a:rPr lang="nb-NO"/>
              <a:t>Rediger tekststiler i malen</a:t>
            </a:r>
          </a:p>
        </p:txBody>
      </p:sp>
      <p:sp>
        <p:nvSpPr>
          <p:cNvPr id="15" name="Plassholder for tekst 13">
            <a:extLst>
              <a:ext uri="{FF2B5EF4-FFF2-40B4-BE49-F238E27FC236}">
                <a16:creationId xmlns:a16="http://schemas.microsoft.com/office/drawing/2014/main" id="{709C9FBE-8EAB-4757-9148-9E3414CAD81A}"/>
              </a:ext>
            </a:extLst>
          </p:cNvPr>
          <p:cNvSpPr>
            <a:spLocks noGrp="1"/>
          </p:cNvSpPr>
          <p:nvPr>
            <p:ph type="body" sz="quarter" idx="16"/>
          </p:nvPr>
        </p:nvSpPr>
        <p:spPr>
          <a:xfrm>
            <a:off x="1638526" y="2897544"/>
            <a:ext cx="4413565" cy="308415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Rektangel 7">
            <a:extLst>
              <a:ext uri="{FF2B5EF4-FFF2-40B4-BE49-F238E27FC236}">
                <a16:creationId xmlns:a16="http://schemas.microsoft.com/office/drawing/2014/main" id="{6B9197AE-000A-4C1E-A845-B9EC326149AD}"/>
              </a:ext>
            </a:extLst>
          </p:cNvPr>
          <p:cNvSpPr/>
          <p:nvPr userDrawn="1"/>
        </p:nvSpPr>
        <p:spPr>
          <a:xfrm>
            <a:off x="985734" y="-923582"/>
            <a:ext cx="10375900" cy="64633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1200" b="1" dirty="0">
                <a:solidFill>
                  <a:schemeClr val="tx1"/>
                </a:solidFill>
              </a:rPr>
              <a:t>OBS!</a:t>
            </a:r>
          </a:p>
          <a:p>
            <a:pPr algn="ctr"/>
            <a:r>
              <a:rPr lang="nb-NO" sz="1200" dirty="0">
                <a:solidFill>
                  <a:schemeClr val="tx1"/>
                </a:solidFill>
              </a:rPr>
              <a:t>Hvis du fjerner et bilde og setter inn et nytt, så vil det nye bildet legge seg over alt annet innhold på siden, som tekst, logo, nettadresse og linjen med "hakk" nederst. Slik løser du det: Høyreklikk på bildet og velg "plasser lengst bak".</a:t>
            </a:r>
          </a:p>
        </p:txBody>
      </p:sp>
    </p:spTree>
    <p:extLst>
      <p:ext uri="{BB962C8B-B14F-4D97-AF65-F5344CB8AC3E}">
        <p14:creationId xmlns:p14="http://schemas.microsoft.com/office/powerpoint/2010/main" val="250957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tort bilde med heading">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C2620883-96E9-4786-9F2D-8BEF214A1A3A}"/>
              </a:ext>
            </a:extLst>
          </p:cNvPr>
          <p:cNvSpPr>
            <a:spLocks noGrp="1"/>
          </p:cNvSpPr>
          <p:nvPr>
            <p:ph type="pic" sz="quarter" idx="13"/>
          </p:nvPr>
        </p:nvSpPr>
        <p:spPr>
          <a:xfrm>
            <a:off x="0" y="1670609"/>
            <a:ext cx="12192000" cy="5187391"/>
          </a:xfrm>
          <a:prstGeom prst="rect">
            <a:avLst/>
          </a:prstGeom>
          <a:solidFill>
            <a:schemeClr val="bg1">
              <a:lumMod val="50000"/>
            </a:schemeClr>
          </a:solidFill>
        </p:spPr>
        <p:txBody>
          <a:bodyPr wrap="square">
            <a:noAutofit/>
          </a:bodyPr>
          <a:lstStyle>
            <a:lvl1pPr>
              <a:defRPr>
                <a:solidFill>
                  <a:schemeClr val="bg1"/>
                </a:solidFill>
              </a:defRPr>
            </a:lvl1pPr>
          </a:lstStyle>
          <a:p>
            <a:r>
              <a:rPr lang="nb-NO"/>
              <a:t>Klikk på ikonet for å legge til et bilde</a:t>
            </a:r>
            <a:endParaRPr lang="nb-NO" dirty="0"/>
          </a:p>
        </p:txBody>
      </p:sp>
      <p:sp>
        <p:nvSpPr>
          <p:cNvPr id="6" name="Plassholder for tekst 10">
            <a:extLst>
              <a:ext uri="{FF2B5EF4-FFF2-40B4-BE49-F238E27FC236}">
                <a16:creationId xmlns:a16="http://schemas.microsoft.com/office/drawing/2014/main" id="{D8727AE8-401D-4D5A-AD13-EF8ABC50C0C0}"/>
              </a:ext>
            </a:extLst>
          </p:cNvPr>
          <p:cNvSpPr>
            <a:spLocks noGrp="1"/>
          </p:cNvSpPr>
          <p:nvPr>
            <p:ph type="body" sz="quarter" idx="15"/>
          </p:nvPr>
        </p:nvSpPr>
        <p:spPr>
          <a:xfrm>
            <a:off x="1" y="1670609"/>
            <a:ext cx="171055" cy="1310564"/>
          </a:xfrm>
          <a:solidFill>
            <a:srgbClr val="000000">
              <a:alpha val="50000"/>
            </a:srgbClr>
          </a:solidFill>
        </p:spPr>
        <p:txBody>
          <a:bodyPr vert="vert" wrap="square" lIns="0" tIns="126000" rIns="0" bIns="126000" anchor="ctr">
            <a:noAutofit/>
          </a:bodyPr>
          <a:lstStyle>
            <a:lvl1pPr marL="0" indent="0">
              <a:buNone/>
              <a:defRPr sz="700">
                <a:solidFill>
                  <a:schemeClr val="bg1"/>
                </a:solidFill>
              </a:defRPr>
            </a:lvl1pPr>
          </a:lstStyle>
          <a:p>
            <a:pPr lvl="0"/>
            <a:r>
              <a:rPr lang="nb-NO"/>
              <a:t>Rediger tekststiler i malen</a:t>
            </a:r>
          </a:p>
        </p:txBody>
      </p:sp>
      <p:sp>
        <p:nvSpPr>
          <p:cNvPr id="8" name="Plassholder for tekst 7">
            <a:extLst>
              <a:ext uri="{FF2B5EF4-FFF2-40B4-BE49-F238E27FC236}">
                <a16:creationId xmlns:a16="http://schemas.microsoft.com/office/drawing/2014/main" id="{E6D5F5CB-515C-4751-A437-A4B8AA701830}"/>
              </a:ext>
            </a:extLst>
          </p:cNvPr>
          <p:cNvSpPr>
            <a:spLocks noGrp="1"/>
          </p:cNvSpPr>
          <p:nvPr>
            <p:ph type="body" sz="quarter" idx="16" hasCustomPrompt="1"/>
          </p:nvPr>
        </p:nvSpPr>
        <p:spPr>
          <a:xfrm>
            <a:off x="11235599" y="417653"/>
            <a:ext cx="540105" cy="547249"/>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a:defRPr sz="100">
                <a:solidFill>
                  <a:schemeClr val="bg1"/>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9" name="Tittel 1">
            <a:extLst>
              <a:ext uri="{FF2B5EF4-FFF2-40B4-BE49-F238E27FC236}">
                <a16:creationId xmlns:a16="http://schemas.microsoft.com/office/drawing/2014/main" id="{A35CA546-DAFA-4B95-BE89-4B1884D5DC0A}"/>
              </a:ext>
            </a:extLst>
          </p:cNvPr>
          <p:cNvSpPr>
            <a:spLocks noGrp="1"/>
          </p:cNvSpPr>
          <p:nvPr>
            <p:ph type="title"/>
          </p:nvPr>
        </p:nvSpPr>
        <p:spPr>
          <a:xfrm>
            <a:off x="1638526" y="401671"/>
            <a:ext cx="9294577" cy="1126462"/>
          </a:xfrm>
        </p:spPr>
        <p:txBody>
          <a:bodyPr/>
          <a:lstStyle/>
          <a:p>
            <a:r>
              <a:rPr lang="nb-NO"/>
              <a:t>Klikk for å redigere tittelstil</a:t>
            </a:r>
            <a:endParaRPr lang="nb-NO" dirty="0"/>
          </a:p>
        </p:txBody>
      </p:sp>
      <p:sp>
        <p:nvSpPr>
          <p:cNvPr id="12" name="Rektangel 11">
            <a:extLst>
              <a:ext uri="{FF2B5EF4-FFF2-40B4-BE49-F238E27FC236}">
                <a16:creationId xmlns:a16="http://schemas.microsoft.com/office/drawing/2014/main" id="{24C37702-5A9F-4528-A9AA-FC9BDEC0B9E4}"/>
              </a:ext>
            </a:extLst>
          </p:cNvPr>
          <p:cNvSpPr/>
          <p:nvPr userDrawn="1"/>
        </p:nvSpPr>
        <p:spPr>
          <a:xfrm>
            <a:off x="985734" y="-923582"/>
            <a:ext cx="10375900" cy="64633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1200" b="1" dirty="0">
                <a:solidFill>
                  <a:schemeClr val="tx1"/>
                </a:solidFill>
              </a:rPr>
              <a:t>OBS!</a:t>
            </a:r>
          </a:p>
          <a:p>
            <a:pPr algn="ctr"/>
            <a:r>
              <a:rPr lang="nb-NO" sz="1200" dirty="0">
                <a:solidFill>
                  <a:schemeClr val="tx1"/>
                </a:solidFill>
              </a:rPr>
              <a:t>Hvis du fjerner et bilde og setter inn et nytt, så vil det nye bildet legge seg over alt annet innhold på siden, som tekst, logo, nettadresse og linjen med "hakk" nederst. Slik løser du det: Høyreklikk på bildet og velg "plasser lengst bak".</a:t>
            </a:r>
          </a:p>
        </p:txBody>
      </p:sp>
      <p:sp>
        <p:nvSpPr>
          <p:cNvPr id="2" name="Plassholder for tekst 1">
            <a:extLst>
              <a:ext uri="{FF2B5EF4-FFF2-40B4-BE49-F238E27FC236}">
                <a16:creationId xmlns:a16="http://schemas.microsoft.com/office/drawing/2014/main" id="{BC7A13EF-16FD-4245-ACD7-94C51B78E173}"/>
              </a:ext>
            </a:extLst>
          </p:cNvPr>
          <p:cNvSpPr>
            <a:spLocks noGrp="1"/>
          </p:cNvSpPr>
          <p:nvPr>
            <p:ph type="body" sz="quarter" idx="17" hasCustomPrompt="1"/>
          </p:nvPr>
        </p:nvSpPr>
        <p:spPr>
          <a:xfrm>
            <a:off x="374892" y="6216178"/>
            <a:ext cx="11442215" cy="396241"/>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30118430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Helbilde">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C2620883-96E9-4786-9F2D-8BEF214A1A3A}"/>
              </a:ext>
            </a:extLst>
          </p:cNvPr>
          <p:cNvSpPr>
            <a:spLocks noGrp="1"/>
          </p:cNvSpPr>
          <p:nvPr>
            <p:ph type="pic" sz="quarter" idx="13"/>
          </p:nvPr>
        </p:nvSpPr>
        <p:spPr>
          <a:xfrm>
            <a:off x="0" y="0"/>
            <a:ext cx="12192000" cy="6858000"/>
          </a:xfrm>
          <a:prstGeom prst="rect">
            <a:avLst/>
          </a:prstGeom>
          <a:solidFill>
            <a:schemeClr val="bg1">
              <a:lumMod val="50000"/>
            </a:schemeClr>
          </a:solidFill>
        </p:spPr>
        <p:txBody>
          <a:bodyPr wrap="square">
            <a:noAutofit/>
          </a:bodyPr>
          <a:lstStyle>
            <a:lvl1pPr>
              <a:defRPr>
                <a:solidFill>
                  <a:schemeClr val="bg1"/>
                </a:solidFill>
              </a:defRPr>
            </a:lvl1pPr>
          </a:lstStyle>
          <a:p>
            <a:r>
              <a:rPr lang="nb-NO"/>
              <a:t>Klikk på ikonet for å legge til et bilde</a:t>
            </a:r>
            <a:endParaRPr lang="nb-NO" dirty="0"/>
          </a:p>
        </p:txBody>
      </p:sp>
      <p:sp>
        <p:nvSpPr>
          <p:cNvPr id="6" name="Plassholder for tekst 10">
            <a:extLst>
              <a:ext uri="{FF2B5EF4-FFF2-40B4-BE49-F238E27FC236}">
                <a16:creationId xmlns:a16="http://schemas.microsoft.com/office/drawing/2014/main" id="{D8727AE8-401D-4D5A-AD13-EF8ABC50C0C0}"/>
              </a:ext>
            </a:extLst>
          </p:cNvPr>
          <p:cNvSpPr>
            <a:spLocks noGrp="1"/>
          </p:cNvSpPr>
          <p:nvPr>
            <p:ph type="body" sz="quarter" idx="15"/>
          </p:nvPr>
        </p:nvSpPr>
        <p:spPr>
          <a:xfrm>
            <a:off x="1" y="-1"/>
            <a:ext cx="171055" cy="1310564"/>
          </a:xfrm>
          <a:solidFill>
            <a:srgbClr val="000000">
              <a:alpha val="50000"/>
            </a:srgbClr>
          </a:solidFill>
        </p:spPr>
        <p:txBody>
          <a:bodyPr vert="vert" wrap="square" lIns="0" tIns="126000" rIns="0" bIns="126000" anchor="ctr">
            <a:noAutofit/>
          </a:bodyPr>
          <a:lstStyle>
            <a:lvl1pPr marL="0" indent="0">
              <a:buNone/>
              <a:defRPr sz="700">
                <a:solidFill>
                  <a:schemeClr val="bg1"/>
                </a:solidFill>
              </a:defRPr>
            </a:lvl1pPr>
          </a:lstStyle>
          <a:p>
            <a:pPr lvl="0"/>
            <a:r>
              <a:rPr lang="nb-NO"/>
              <a:t>Rediger tekststiler i malen</a:t>
            </a:r>
          </a:p>
        </p:txBody>
      </p:sp>
      <p:sp>
        <p:nvSpPr>
          <p:cNvPr id="8" name="Plassholder for tekst 7">
            <a:extLst>
              <a:ext uri="{FF2B5EF4-FFF2-40B4-BE49-F238E27FC236}">
                <a16:creationId xmlns:a16="http://schemas.microsoft.com/office/drawing/2014/main" id="{E6D5F5CB-515C-4751-A437-A4B8AA701830}"/>
              </a:ext>
            </a:extLst>
          </p:cNvPr>
          <p:cNvSpPr>
            <a:spLocks noGrp="1"/>
          </p:cNvSpPr>
          <p:nvPr>
            <p:ph type="body" sz="quarter" idx="16" hasCustomPrompt="1"/>
          </p:nvPr>
        </p:nvSpPr>
        <p:spPr>
          <a:xfrm>
            <a:off x="11235599" y="417653"/>
            <a:ext cx="540105" cy="547249"/>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a:defRPr sz="100">
                <a:solidFill>
                  <a:schemeClr val="bg1"/>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9" name="Rektangel 8">
            <a:extLst>
              <a:ext uri="{FF2B5EF4-FFF2-40B4-BE49-F238E27FC236}">
                <a16:creationId xmlns:a16="http://schemas.microsoft.com/office/drawing/2014/main" id="{498A8208-C752-4A27-B7EB-7C7D4FA11135}"/>
              </a:ext>
            </a:extLst>
          </p:cNvPr>
          <p:cNvSpPr/>
          <p:nvPr userDrawn="1"/>
        </p:nvSpPr>
        <p:spPr>
          <a:xfrm>
            <a:off x="985734" y="-923582"/>
            <a:ext cx="10375900" cy="64633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1200" b="1" dirty="0">
                <a:solidFill>
                  <a:schemeClr val="tx1"/>
                </a:solidFill>
              </a:rPr>
              <a:t>OBS!</a:t>
            </a:r>
          </a:p>
          <a:p>
            <a:pPr algn="ctr"/>
            <a:r>
              <a:rPr lang="nb-NO" sz="1200" dirty="0">
                <a:solidFill>
                  <a:schemeClr val="tx1"/>
                </a:solidFill>
              </a:rPr>
              <a:t>Hvis du fjerner et bilde og setter inn et nytt, så vil det nye bildet legge seg over alt annet innhold på siden, som tekst, logo, nettadresse og linjen med "hakk" nederst. Slik løser du det: Høyreklikk på bildet og velg "plasser lengst bak".</a:t>
            </a:r>
          </a:p>
        </p:txBody>
      </p:sp>
      <p:sp>
        <p:nvSpPr>
          <p:cNvPr id="2" name="Plassholder for tekst 1">
            <a:extLst>
              <a:ext uri="{FF2B5EF4-FFF2-40B4-BE49-F238E27FC236}">
                <a16:creationId xmlns:a16="http://schemas.microsoft.com/office/drawing/2014/main" id="{FB90495A-C967-49C7-8647-3C4446336797}"/>
              </a:ext>
            </a:extLst>
          </p:cNvPr>
          <p:cNvSpPr>
            <a:spLocks noGrp="1"/>
          </p:cNvSpPr>
          <p:nvPr>
            <p:ph type="body" sz="quarter" idx="17" hasCustomPrompt="1"/>
          </p:nvPr>
        </p:nvSpPr>
        <p:spPr>
          <a:xfrm>
            <a:off x="374892" y="6216178"/>
            <a:ext cx="11442215" cy="396241"/>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2734474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vslutningsside (grønn footer)">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C2620883-96E9-4786-9F2D-8BEF214A1A3A}"/>
              </a:ext>
            </a:extLst>
          </p:cNvPr>
          <p:cNvSpPr>
            <a:spLocks noGrp="1"/>
          </p:cNvSpPr>
          <p:nvPr>
            <p:ph type="pic" sz="quarter" idx="13"/>
          </p:nvPr>
        </p:nvSpPr>
        <p:spPr>
          <a:xfrm>
            <a:off x="0" y="0"/>
            <a:ext cx="12192000" cy="6858000"/>
          </a:xfrm>
          <a:prstGeom prst="rect">
            <a:avLst/>
          </a:prstGeom>
          <a:solidFill>
            <a:schemeClr val="bg1">
              <a:lumMod val="50000"/>
            </a:schemeClr>
          </a:solidFill>
        </p:spPr>
        <p:txBody>
          <a:bodyPr wrap="square">
            <a:noAutofit/>
          </a:bodyPr>
          <a:lstStyle>
            <a:lvl1pPr>
              <a:defRPr>
                <a:solidFill>
                  <a:schemeClr val="bg1"/>
                </a:solidFill>
              </a:defRPr>
            </a:lvl1pPr>
          </a:lstStyle>
          <a:p>
            <a:r>
              <a:rPr lang="nb-NO"/>
              <a:t>Klikk på ikonet for å legge til et bilde</a:t>
            </a:r>
            <a:endParaRPr lang="nb-NO" dirty="0"/>
          </a:p>
        </p:txBody>
      </p:sp>
      <p:sp>
        <p:nvSpPr>
          <p:cNvPr id="6" name="Plassholder for tekst 10">
            <a:extLst>
              <a:ext uri="{FF2B5EF4-FFF2-40B4-BE49-F238E27FC236}">
                <a16:creationId xmlns:a16="http://schemas.microsoft.com/office/drawing/2014/main" id="{D8727AE8-401D-4D5A-AD13-EF8ABC50C0C0}"/>
              </a:ext>
            </a:extLst>
          </p:cNvPr>
          <p:cNvSpPr>
            <a:spLocks noGrp="1"/>
          </p:cNvSpPr>
          <p:nvPr>
            <p:ph type="body" sz="quarter" idx="15"/>
          </p:nvPr>
        </p:nvSpPr>
        <p:spPr>
          <a:xfrm>
            <a:off x="1" y="-1"/>
            <a:ext cx="171055" cy="1310564"/>
          </a:xfrm>
          <a:solidFill>
            <a:schemeClr val="tx1">
              <a:alpha val="50000"/>
            </a:schemeClr>
          </a:solidFill>
        </p:spPr>
        <p:txBody>
          <a:bodyPr vert="vert" wrap="square" lIns="0" tIns="126000" rIns="0" bIns="126000" anchor="ctr">
            <a:noAutofit/>
          </a:bodyPr>
          <a:lstStyle>
            <a:lvl1pPr marL="0" indent="0">
              <a:buNone/>
              <a:defRPr sz="700">
                <a:solidFill>
                  <a:schemeClr val="bg1"/>
                </a:solidFill>
              </a:defRPr>
            </a:lvl1pPr>
          </a:lstStyle>
          <a:p>
            <a:pPr lvl="0"/>
            <a:r>
              <a:rPr lang="nb-NO"/>
              <a:t>Rediger tekststiler i malen</a:t>
            </a:r>
          </a:p>
        </p:txBody>
      </p:sp>
      <p:sp>
        <p:nvSpPr>
          <p:cNvPr id="11" name="Plassholder for tekst 10">
            <a:extLst>
              <a:ext uri="{FF2B5EF4-FFF2-40B4-BE49-F238E27FC236}">
                <a16:creationId xmlns:a16="http://schemas.microsoft.com/office/drawing/2014/main" id="{CCC3A595-7921-4812-A796-532C37F96FF1}"/>
              </a:ext>
            </a:extLst>
          </p:cNvPr>
          <p:cNvSpPr>
            <a:spLocks noGrp="1"/>
          </p:cNvSpPr>
          <p:nvPr>
            <p:ph type="body" sz="quarter" idx="17" hasCustomPrompt="1"/>
          </p:nvPr>
        </p:nvSpPr>
        <p:spPr>
          <a:xfrm>
            <a:off x="10182394" y="417652"/>
            <a:ext cx="1593311" cy="1593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8" name="Rektangel 7">
            <a:extLst>
              <a:ext uri="{FF2B5EF4-FFF2-40B4-BE49-F238E27FC236}">
                <a16:creationId xmlns:a16="http://schemas.microsoft.com/office/drawing/2014/main" id="{180077B1-D06A-4277-8FDB-46DD8E57D039}"/>
              </a:ext>
            </a:extLst>
          </p:cNvPr>
          <p:cNvSpPr/>
          <p:nvPr userDrawn="1"/>
        </p:nvSpPr>
        <p:spPr>
          <a:xfrm>
            <a:off x="985734" y="-923582"/>
            <a:ext cx="10375900" cy="64633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1200" b="1" dirty="0">
                <a:solidFill>
                  <a:schemeClr val="tx1"/>
                </a:solidFill>
              </a:rPr>
              <a:t>OBS!</a:t>
            </a:r>
          </a:p>
          <a:p>
            <a:pPr algn="ctr"/>
            <a:r>
              <a:rPr lang="nb-NO" sz="1200" dirty="0">
                <a:solidFill>
                  <a:schemeClr val="tx1"/>
                </a:solidFill>
              </a:rPr>
              <a:t>Hvis du fjerner et bilde og setter inn et nytt, så vil det nye bildet legge seg over alt annet innhold på siden, som tekst, logo, nettadresse og linjen med "hakk" nederst. Slik løser du det: Høyreklikk på bildet og velg "plasser lengst bak".</a:t>
            </a:r>
          </a:p>
        </p:txBody>
      </p:sp>
      <p:sp>
        <p:nvSpPr>
          <p:cNvPr id="4" name="Plassholder for tekst 3">
            <a:extLst>
              <a:ext uri="{FF2B5EF4-FFF2-40B4-BE49-F238E27FC236}">
                <a16:creationId xmlns:a16="http://schemas.microsoft.com/office/drawing/2014/main" id="{996033F5-2CF2-47C5-96E0-8ED8DB8230BA}"/>
              </a:ext>
            </a:extLst>
          </p:cNvPr>
          <p:cNvSpPr>
            <a:spLocks noGrp="1"/>
          </p:cNvSpPr>
          <p:nvPr>
            <p:ph type="body" sz="quarter" idx="18" hasCustomPrompt="1"/>
          </p:nvPr>
        </p:nvSpPr>
        <p:spPr>
          <a:xfrm>
            <a:off x="367317" y="6216177"/>
            <a:ext cx="11449790" cy="39725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30048218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vslutningsside (hvit footer)">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C2620883-96E9-4786-9F2D-8BEF214A1A3A}"/>
              </a:ext>
            </a:extLst>
          </p:cNvPr>
          <p:cNvSpPr>
            <a:spLocks noGrp="1"/>
          </p:cNvSpPr>
          <p:nvPr>
            <p:ph type="pic" sz="quarter" idx="13"/>
          </p:nvPr>
        </p:nvSpPr>
        <p:spPr>
          <a:xfrm>
            <a:off x="0" y="0"/>
            <a:ext cx="12192000" cy="6858000"/>
          </a:xfrm>
          <a:prstGeom prst="rect">
            <a:avLst/>
          </a:prstGeom>
          <a:solidFill>
            <a:schemeClr val="bg1">
              <a:lumMod val="50000"/>
            </a:schemeClr>
          </a:solidFill>
        </p:spPr>
        <p:txBody>
          <a:bodyPr wrap="square">
            <a:noAutofit/>
          </a:bodyPr>
          <a:lstStyle>
            <a:lvl1pPr>
              <a:defRPr>
                <a:solidFill>
                  <a:schemeClr val="bg1"/>
                </a:solidFill>
              </a:defRPr>
            </a:lvl1pPr>
          </a:lstStyle>
          <a:p>
            <a:r>
              <a:rPr lang="nb-NO"/>
              <a:t>Klikk på ikonet for å legge til et bilde</a:t>
            </a:r>
            <a:endParaRPr lang="nb-NO" dirty="0"/>
          </a:p>
        </p:txBody>
      </p:sp>
      <p:sp>
        <p:nvSpPr>
          <p:cNvPr id="7" name="Plassholder for tekst 10">
            <a:extLst>
              <a:ext uri="{FF2B5EF4-FFF2-40B4-BE49-F238E27FC236}">
                <a16:creationId xmlns:a16="http://schemas.microsoft.com/office/drawing/2014/main" id="{B66A4D71-8C75-47B1-823B-189C7BD57CE7}"/>
              </a:ext>
            </a:extLst>
          </p:cNvPr>
          <p:cNvSpPr>
            <a:spLocks noGrp="1"/>
          </p:cNvSpPr>
          <p:nvPr>
            <p:ph type="body" sz="quarter" idx="17" hasCustomPrompt="1"/>
          </p:nvPr>
        </p:nvSpPr>
        <p:spPr>
          <a:xfrm>
            <a:off x="10182394" y="417652"/>
            <a:ext cx="1593311" cy="1593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9" name="Rektangel 8">
            <a:extLst>
              <a:ext uri="{FF2B5EF4-FFF2-40B4-BE49-F238E27FC236}">
                <a16:creationId xmlns:a16="http://schemas.microsoft.com/office/drawing/2014/main" id="{680064DC-166C-475A-9F6B-A593DFE029BD}"/>
              </a:ext>
            </a:extLst>
          </p:cNvPr>
          <p:cNvSpPr/>
          <p:nvPr userDrawn="1"/>
        </p:nvSpPr>
        <p:spPr>
          <a:xfrm>
            <a:off x="985734" y="-923582"/>
            <a:ext cx="10375900" cy="64633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1200" b="1" dirty="0">
                <a:solidFill>
                  <a:schemeClr val="tx1"/>
                </a:solidFill>
              </a:rPr>
              <a:t>OBS!</a:t>
            </a:r>
          </a:p>
          <a:p>
            <a:pPr algn="ctr"/>
            <a:r>
              <a:rPr lang="nb-NO" sz="1200" dirty="0">
                <a:solidFill>
                  <a:schemeClr val="tx1"/>
                </a:solidFill>
              </a:rPr>
              <a:t>Hvis du fjerner et bilde og setter inn et nytt, så vil det nye bildet legge seg over alt annet innhold på siden, som tekst, logo, nettadresse og linjen med "hakk" nederst. Slik løser du det: Høyreklikk på bildet og velg "plasser lengst bak".</a:t>
            </a:r>
          </a:p>
        </p:txBody>
      </p:sp>
      <p:sp>
        <p:nvSpPr>
          <p:cNvPr id="10" name="Plassholder for tekst 10">
            <a:extLst>
              <a:ext uri="{FF2B5EF4-FFF2-40B4-BE49-F238E27FC236}">
                <a16:creationId xmlns:a16="http://schemas.microsoft.com/office/drawing/2014/main" id="{A658C0AF-BF43-48D1-8763-5FD2EB443778}"/>
              </a:ext>
            </a:extLst>
          </p:cNvPr>
          <p:cNvSpPr>
            <a:spLocks noGrp="1"/>
          </p:cNvSpPr>
          <p:nvPr>
            <p:ph type="body" sz="quarter" idx="15"/>
          </p:nvPr>
        </p:nvSpPr>
        <p:spPr>
          <a:xfrm>
            <a:off x="1" y="-1"/>
            <a:ext cx="171055" cy="1310564"/>
          </a:xfrm>
          <a:solidFill>
            <a:schemeClr val="tx1">
              <a:alpha val="50000"/>
            </a:schemeClr>
          </a:solidFill>
        </p:spPr>
        <p:txBody>
          <a:bodyPr vert="vert" wrap="square" lIns="0" tIns="126000" rIns="0" bIns="126000" anchor="ctr">
            <a:noAutofit/>
          </a:bodyPr>
          <a:lstStyle>
            <a:lvl1pPr marL="0" indent="0">
              <a:buNone/>
              <a:defRPr sz="700">
                <a:solidFill>
                  <a:schemeClr val="bg1"/>
                </a:solidFill>
              </a:defRPr>
            </a:lvl1pPr>
          </a:lstStyle>
          <a:p>
            <a:pPr lvl="0"/>
            <a:r>
              <a:rPr lang="nb-NO"/>
              <a:t>Rediger tekststiler i malen</a:t>
            </a:r>
          </a:p>
        </p:txBody>
      </p:sp>
      <p:sp>
        <p:nvSpPr>
          <p:cNvPr id="11" name="Plassholder for tekst 1">
            <a:extLst>
              <a:ext uri="{FF2B5EF4-FFF2-40B4-BE49-F238E27FC236}">
                <a16:creationId xmlns:a16="http://schemas.microsoft.com/office/drawing/2014/main" id="{9DB72CB3-B0FC-4262-BD32-AC1027A211C3}"/>
              </a:ext>
            </a:extLst>
          </p:cNvPr>
          <p:cNvSpPr>
            <a:spLocks noGrp="1"/>
          </p:cNvSpPr>
          <p:nvPr>
            <p:ph type="body" sz="quarter" idx="18" hasCustomPrompt="1"/>
          </p:nvPr>
        </p:nvSpPr>
        <p:spPr>
          <a:xfrm>
            <a:off x="374892" y="6216178"/>
            <a:ext cx="11442215" cy="396241"/>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998127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med Miljødirektoratets egne bilder #2">
    <p:spTree>
      <p:nvGrpSpPr>
        <p:cNvPr id="1" name=""/>
        <p:cNvGrpSpPr/>
        <p:nvPr/>
      </p:nvGrpSpPr>
      <p:grpSpPr>
        <a:xfrm>
          <a:off x="0" y="0"/>
          <a:ext cx="0" cy="0"/>
          <a:chOff x="0" y="0"/>
          <a:chExt cx="0" cy="0"/>
        </a:xfrm>
      </p:grpSpPr>
      <p:sp>
        <p:nvSpPr>
          <p:cNvPr id="11" name="Frihåndsform: figur 10">
            <a:extLst>
              <a:ext uri="{FF2B5EF4-FFF2-40B4-BE49-F238E27FC236}">
                <a16:creationId xmlns:a16="http://schemas.microsoft.com/office/drawing/2014/main" id="{10946091-0A16-4B41-9CB1-804924D92536}"/>
              </a:ext>
            </a:extLst>
          </p:cNvPr>
          <p:cNvSpPr/>
          <p:nvPr userDrawn="1"/>
        </p:nvSpPr>
        <p:spPr>
          <a:xfrm>
            <a:off x="0" y="0"/>
            <a:ext cx="7832506" cy="6858000"/>
          </a:xfrm>
          <a:custGeom>
            <a:avLst/>
            <a:gdLst>
              <a:gd name="connsiteX0" fmla="*/ 0 w 7832506"/>
              <a:gd name="connsiteY0" fmla="*/ 0 h 6858000"/>
              <a:gd name="connsiteX1" fmla="*/ 7832506 w 7832506"/>
              <a:gd name="connsiteY1" fmla="*/ 0 h 6858000"/>
              <a:gd name="connsiteX2" fmla="*/ 7832506 w 7832506"/>
              <a:gd name="connsiteY2" fmla="*/ 34007 h 6858000"/>
              <a:gd name="connsiteX3" fmla="*/ 5664612 w 7832506"/>
              <a:gd name="connsiteY3" fmla="*/ 6857999 h 6858000"/>
              <a:gd name="connsiteX4" fmla="*/ 7832506 w 7832506"/>
              <a:gd name="connsiteY4" fmla="*/ 6857999 h 6858000"/>
              <a:gd name="connsiteX5" fmla="*/ 7832506 w 7832506"/>
              <a:gd name="connsiteY5" fmla="*/ 6858000 h 6858000"/>
              <a:gd name="connsiteX6" fmla="*/ 0 w 783250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2506" h="6858000">
                <a:moveTo>
                  <a:pt x="0" y="0"/>
                </a:moveTo>
                <a:lnTo>
                  <a:pt x="7832506" y="0"/>
                </a:lnTo>
                <a:lnTo>
                  <a:pt x="7832506" y="34007"/>
                </a:lnTo>
                <a:lnTo>
                  <a:pt x="5664612" y="6857999"/>
                </a:lnTo>
                <a:lnTo>
                  <a:pt x="7832506" y="6857999"/>
                </a:lnTo>
                <a:lnTo>
                  <a:pt x="7832506" y="6858000"/>
                </a:lnTo>
                <a:lnTo>
                  <a:pt x="0" y="6858000"/>
                </a:lnTo>
                <a:close/>
              </a:path>
            </a:pathLst>
          </a:custGeom>
          <a:blipFill dpi="0" rotWithShape="1">
            <a:blip r:embed="rId2">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FFA5F5BF-FC71-4C32-AA79-73BBA1E5987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290426" y="-1"/>
            <a:ext cx="1071209" cy="1036979"/>
          </a:xfrm>
          <a:prstGeom prst="rect">
            <a:avLst/>
          </a:prstGeom>
        </p:spPr>
      </p:pic>
      <p:sp>
        <p:nvSpPr>
          <p:cNvPr id="13" name="TekstSylinder 12">
            <a:extLst>
              <a:ext uri="{FF2B5EF4-FFF2-40B4-BE49-F238E27FC236}">
                <a16:creationId xmlns:a16="http://schemas.microsoft.com/office/drawing/2014/main" id="{9D0B1585-7D54-4100-8ECE-D438FDD1FB9F}"/>
              </a:ext>
            </a:extLst>
          </p:cNvPr>
          <p:cNvSpPr txBox="1"/>
          <p:nvPr userDrawn="1"/>
        </p:nvSpPr>
        <p:spPr>
          <a:xfrm>
            <a:off x="0" y="6686979"/>
            <a:ext cx="1309943" cy="171022"/>
          </a:xfrm>
          <a:prstGeom prst="rect">
            <a:avLst/>
          </a:prstGeom>
          <a:solidFill>
            <a:schemeClr val="tx1">
              <a:alpha val="50000"/>
            </a:schemeClr>
          </a:solidFill>
        </p:spPr>
        <p:txBody>
          <a:bodyPr wrap="square" lIns="126000" tIns="0" rIns="126000" bIns="0" rtlCol="0" anchor="ctr">
            <a:noAutofit/>
          </a:bodyPr>
          <a:lstStyle/>
          <a:p>
            <a:r>
              <a:rPr lang="nb-NO" sz="700" dirty="0">
                <a:solidFill>
                  <a:schemeClr val="bg1"/>
                </a:solidFill>
              </a:rPr>
              <a:t>Foto: Øyvind </a:t>
            </a:r>
            <a:r>
              <a:rPr lang="nb-NO" sz="700" dirty="0" err="1">
                <a:solidFill>
                  <a:schemeClr val="bg1"/>
                </a:solidFill>
              </a:rPr>
              <a:t>Angard</a:t>
            </a:r>
            <a:endParaRPr lang="nb-NO" sz="700" dirty="0">
              <a:solidFill>
                <a:schemeClr val="bg1"/>
              </a:solidFill>
            </a:endParaRPr>
          </a:p>
        </p:txBody>
      </p:sp>
      <p:sp>
        <p:nvSpPr>
          <p:cNvPr id="9" name="Title 1">
            <a:extLst>
              <a:ext uri="{FF2B5EF4-FFF2-40B4-BE49-F238E27FC236}">
                <a16:creationId xmlns:a16="http://schemas.microsoft.com/office/drawing/2014/main" id="{E1273BFC-2EEF-41BC-B461-06610538159E}"/>
              </a:ext>
            </a:extLst>
          </p:cNvPr>
          <p:cNvSpPr>
            <a:spLocks noGrp="1"/>
          </p:cNvSpPr>
          <p:nvPr>
            <p:ph type="ctrTitle"/>
          </p:nvPr>
        </p:nvSpPr>
        <p:spPr>
          <a:xfrm>
            <a:off x="6947848" y="3573783"/>
            <a:ext cx="4413786" cy="1415772"/>
          </a:xfrm>
        </p:spPr>
        <p:txBody>
          <a:bodyPr anchor="t" anchorCtr="0">
            <a:noAutofit/>
          </a:bodyPr>
          <a:lstStyle>
            <a:lvl1pPr algn="r">
              <a:defRPr sz="4600">
                <a:solidFill>
                  <a:schemeClr val="accent1"/>
                </a:solidFill>
              </a:defRPr>
            </a:lvl1pPr>
          </a:lstStyle>
          <a:p>
            <a:r>
              <a:rPr lang="nb-NO"/>
              <a:t>Klikk for å redigere tittelstil</a:t>
            </a:r>
            <a:endParaRPr lang="en-US" dirty="0"/>
          </a:p>
        </p:txBody>
      </p:sp>
      <p:sp>
        <p:nvSpPr>
          <p:cNvPr id="12" name="Subtitle 2">
            <a:extLst>
              <a:ext uri="{FF2B5EF4-FFF2-40B4-BE49-F238E27FC236}">
                <a16:creationId xmlns:a16="http://schemas.microsoft.com/office/drawing/2014/main" id="{F8281495-63DA-4B3C-942C-5FBC0F0C04AB}"/>
              </a:ext>
            </a:extLst>
          </p:cNvPr>
          <p:cNvSpPr>
            <a:spLocks noGrp="1"/>
          </p:cNvSpPr>
          <p:nvPr>
            <p:ph type="subTitle" idx="1"/>
          </p:nvPr>
        </p:nvSpPr>
        <p:spPr>
          <a:xfrm>
            <a:off x="6947848" y="3054970"/>
            <a:ext cx="4413786" cy="369268"/>
          </a:xfrm>
        </p:spPr>
        <p:txBody>
          <a:bodyPr anchor="b" anchorCtr="0">
            <a:noAutofit/>
          </a:bodyPr>
          <a:lstStyle>
            <a:lvl1pPr marL="0" indent="0" algn="r">
              <a:buNone/>
              <a:defRPr sz="235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2" indent="0" algn="ctr">
              <a:buNone/>
              <a:defRPr sz="1600"/>
            </a:lvl7pPr>
            <a:lvl8pPr marL="3199760" indent="0" algn="ctr">
              <a:buNone/>
              <a:defRPr sz="1600"/>
            </a:lvl8pPr>
            <a:lvl9pPr marL="3656869" indent="0" algn="ctr">
              <a:buNone/>
              <a:defRPr sz="1600"/>
            </a:lvl9pPr>
          </a:lstStyle>
          <a:p>
            <a:r>
              <a:rPr lang="nb-NO"/>
              <a:t>Klikk for å redigere undertittelstil i malen</a:t>
            </a:r>
            <a:endParaRPr lang="en-US" dirty="0"/>
          </a:p>
        </p:txBody>
      </p:sp>
      <p:sp>
        <p:nvSpPr>
          <p:cNvPr id="14" name="Plassholder for tekst 17">
            <a:extLst>
              <a:ext uri="{FF2B5EF4-FFF2-40B4-BE49-F238E27FC236}">
                <a16:creationId xmlns:a16="http://schemas.microsoft.com/office/drawing/2014/main" id="{736463B5-6350-49DD-AFBD-864621569E0B}"/>
              </a:ext>
            </a:extLst>
          </p:cNvPr>
          <p:cNvSpPr>
            <a:spLocks noGrp="1"/>
          </p:cNvSpPr>
          <p:nvPr>
            <p:ph type="body" sz="quarter" idx="16" hasCustomPrompt="1"/>
          </p:nvPr>
        </p:nvSpPr>
        <p:spPr>
          <a:xfrm>
            <a:off x="6947849" y="5715860"/>
            <a:ext cx="4413786" cy="276999"/>
          </a:xfrm>
        </p:spPr>
        <p:txBody>
          <a:bodyPr>
            <a:noAutofit/>
          </a:bodyPr>
          <a:lstStyle>
            <a:lvl1pPr marL="0" indent="0" algn="r">
              <a:buNone/>
              <a:defRPr sz="1800"/>
            </a:lvl1pPr>
          </a:lstStyle>
          <a:p>
            <a:pPr lvl="0"/>
            <a:r>
              <a:rPr lang="nb-NO" dirty="0"/>
              <a:t>Navn </a:t>
            </a:r>
            <a:r>
              <a:rPr lang="nb-NO" dirty="0" err="1"/>
              <a:t>Navnesen</a:t>
            </a:r>
            <a:endParaRPr lang="nb-NO" dirty="0"/>
          </a:p>
        </p:txBody>
      </p:sp>
      <p:sp>
        <p:nvSpPr>
          <p:cNvPr id="15" name="Plassholder for tekst 17">
            <a:extLst>
              <a:ext uri="{FF2B5EF4-FFF2-40B4-BE49-F238E27FC236}">
                <a16:creationId xmlns:a16="http://schemas.microsoft.com/office/drawing/2014/main" id="{8742E642-EA84-4DFE-A484-15316BCB10C3}"/>
              </a:ext>
            </a:extLst>
          </p:cNvPr>
          <p:cNvSpPr>
            <a:spLocks noGrp="1"/>
          </p:cNvSpPr>
          <p:nvPr>
            <p:ph type="body" sz="quarter" idx="11" hasCustomPrompt="1"/>
          </p:nvPr>
        </p:nvSpPr>
        <p:spPr>
          <a:xfrm>
            <a:off x="6947849" y="6041874"/>
            <a:ext cx="4413786" cy="276999"/>
          </a:xfrm>
        </p:spPr>
        <p:txBody>
          <a:bodyPr>
            <a:noAutofit/>
          </a:bodyPr>
          <a:lstStyle>
            <a:lvl1pPr marL="0" indent="0" algn="r">
              <a:buNone/>
              <a:defRPr sz="1800"/>
            </a:lvl1pPr>
          </a:lstStyle>
          <a:p>
            <a:pPr lvl="0"/>
            <a:r>
              <a:rPr lang="nb-NO" dirty="0"/>
              <a:t>Tittel / stilling</a:t>
            </a:r>
          </a:p>
        </p:txBody>
      </p:sp>
    </p:spTree>
    <p:extLst>
      <p:ext uri="{BB962C8B-B14F-4D97-AF65-F5344CB8AC3E}">
        <p14:creationId xmlns:p14="http://schemas.microsoft.com/office/powerpoint/2010/main" val="396358582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med Miljødirektoratets egne bilder #3">
    <p:spTree>
      <p:nvGrpSpPr>
        <p:cNvPr id="1" name=""/>
        <p:cNvGrpSpPr/>
        <p:nvPr/>
      </p:nvGrpSpPr>
      <p:grpSpPr>
        <a:xfrm>
          <a:off x="0" y="0"/>
          <a:ext cx="0" cy="0"/>
          <a:chOff x="0" y="0"/>
          <a:chExt cx="0" cy="0"/>
        </a:xfrm>
      </p:grpSpPr>
      <p:sp>
        <p:nvSpPr>
          <p:cNvPr id="9" name="Frihåndsform: figur 8">
            <a:extLst>
              <a:ext uri="{FF2B5EF4-FFF2-40B4-BE49-F238E27FC236}">
                <a16:creationId xmlns:a16="http://schemas.microsoft.com/office/drawing/2014/main" id="{869FF3F5-F50D-4AD9-B5CF-63EBCF440D09}"/>
              </a:ext>
            </a:extLst>
          </p:cNvPr>
          <p:cNvSpPr/>
          <p:nvPr userDrawn="1"/>
        </p:nvSpPr>
        <p:spPr>
          <a:xfrm>
            <a:off x="0" y="0"/>
            <a:ext cx="7832506" cy="6858000"/>
          </a:xfrm>
          <a:custGeom>
            <a:avLst/>
            <a:gdLst>
              <a:gd name="connsiteX0" fmla="*/ 0 w 7832506"/>
              <a:gd name="connsiteY0" fmla="*/ 0 h 6858000"/>
              <a:gd name="connsiteX1" fmla="*/ 7832506 w 7832506"/>
              <a:gd name="connsiteY1" fmla="*/ 0 h 6858000"/>
              <a:gd name="connsiteX2" fmla="*/ 7832506 w 7832506"/>
              <a:gd name="connsiteY2" fmla="*/ 34007 h 6858000"/>
              <a:gd name="connsiteX3" fmla="*/ 5664612 w 7832506"/>
              <a:gd name="connsiteY3" fmla="*/ 6857999 h 6858000"/>
              <a:gd name="connsiteX4" fmla="*/ 7832506 w 7832506"/>
              <a:gd name="connsiteY4" fmla="*/ 6857999 h 6858000"/>
              <a:gd name="connsiteX5" fmla="*/ 7832506 w 7832506"/>
              <a:gd name="connsiteY5" fmla="*/ 6858000 h 6858000"/>
              <a:gd name="connsiteX6" fmla="*/ 0 w 783250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2506" h="6858000">
                <a:moveTo>
                  <a:pt x="0" y="0"/>
                </a:moveTo>
                <a:lnTo>
                  <a:pt x="7832506" y="0"/>
                </a:lnTo>
                <a:lnTo>
                  <a:pt x="7832506" y="34007"/>
                </a:lnTo>
                <a:lnTo>
                  <a:pt x="5664612" y="6857999"/>
                </a:lnTo>
                <a:lnTo>
                  <a:pt x="7832506" y="6857999"/>
                </a:lnTo>
                <a:lnTo>
                  <a:pt x="7832506" y="6858000"/>
                </a:lnTo>
                <a:lnTo>
                  <a:pt x="0" y="6858000"/>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FFA5F5BF-FC71-4C32-AA79-73BBA1E5987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290426" y="-1"/>
            <a:ext cx="1071209" cy="1036979"/>
          </a:xfrm>
          <a:prstGeom prst="rect">
            <a:avLst/>
          </a:prstGeom>
        </p:spPr>
      </p:pic>
      <p:sp>
        <p:nvSpPr>
          <p:cNvPr id="13" name="TekstSylinder 12">
            <a:extLst>
              <a:ext uri="{FF2B5EF4-FFF2-40B4-BE49-F238E27FC236}">
                <a16:creationId xmlns:a16="http://schemas.microsoft.com/office/drawing/2014/main" id="{9D0B1585-7D54-4100-8ECE-D438FDD1FB9F}"/>
              </a:ext>
            </a:extLst>
          </p:cNvPr>
          <p:cNvSpPr txBox="1"/>
          <p:nvPr userDrawn="1"/>
        </p:nvSpPr>
        <p:spPr>
          <a:xfrm>
            <a:off x="0" y="6686979"/>
            <a:ext cx="2178050" cy="171022"/>
          </a:xfrm>
          <a:prstGeom prst="rect">
            <a:avLst/>
          </a:prstGeom>
          <a:solidFill>
            <a:schemeClr val="tx1">
              <a:alpha val="50000"/>
            </a:schemeClr>
          </a:solidFill>
        </p:spPr>
        <p:txBody>
          <a:bodyPr wrap="square" lIns="126000" tIns="0" rIns="126000" bIns="0" rtlCol="0" anchor="ctr">
            <a:noAutofit/>
          </a:bodyPr>
          <a:lstStyle/>
          <a:p>
            <a:r>
              <a:rPr lang="nb-NO" sz="700" dirty="0">
                <a:solidFill>
                  <a:schemeClr val="bg1"/>
                </a:solidFill>
              </a:rPr>
              <a:t>Foto: Bård Øyvind </a:t>
            </a:r>
            <a:r>
              <a:rPr lang="nb-NO" sz="700" b="0" dirty="0">
                <a:solidFill>
                  <a:schemeClr val="bg1"/>
                </a:solidFill>
              </a:rPr>
              <a:t>Bredesen, </a:t>
            </a:r>
            <a:r>
              <a:rPr lang="nb-NO" sz="700" b="0" u="sng" dirty="0">
                <a:solidFill>
                  <a:schemeClr val="bg1"/>
                </a:solidFill>
                <a:hlinkClick r:id="rId4">
                  <a:extLst>
                    <a:ext uri="{A12FA001-AC4F-418D-AE19-62706E023703}">
                      <ahyp:hlinkClr xmlns:ahyp="http://schemas.microsoft.com/office/drawing/2018/hyperlinkcolor" val="tx"/>
                    </a:ext>
                  </a:extLst>
                </a:hlinkClick>
              </a:rPr>
              <a:t>naturarkivet.no</a:t>
            </a:r>
            <a:r>
              <a:rPr lang="nb-NO" sz="700" b="0" dirty="0">
                <a:solidFill>
                  <a:schemeClr val="bg1"/>
                </a:solidFill>
              </a:rPr>
              <a:t> </a:t>
            </a:r>
          </a:p>
        </p:txBody>
      </p:sp>
      <p:sp>
        <p:nvSpPr>
          <p:cNvPr id="11" name="Title 1">
            <a:extLst>
              <a:ext uri="{FF2B5EF4-FFF2-40B4-BE49-F238E27FC236}">
                <a16:creationId xmlns:a16="http://schemas.microsoft.com/office/drawing/2014/main" id="{05C62A40-0DE1-4F6D-BFB3-10180EAE7278}"/>
              </a:ext>
            </a:extLst>
          </p:cNvPr>
          <p:cNvSpPr>
            <a:spLocks noGrp="1"/>
          </p:cNvSpPr>
          <p:nvPr>
            <p:ph type="ctrTitle"/>
          </p:nvPr>
        </p:nvSpPr>
        <p:spPr>
          <a:xfrm>
            <a:off x="6947848" y="3573783"/>
            <a:ext cx="4413786" cy="1415772"/>
          </a:xfrm>
        </p:spPr>
        <p:txBody>
          <a:bodyPr anchor="t" anchorCtr="0">
            <a:noAutofit/>
          </a:bodyPr>
          <a:lstStyle>
            <a:lvl1pPr algn="r">
              <a:defRPr sz="4600">
                <a:solidFill>
                  <a:schemeClr val="accent1"/>
                </a:solidFill>
              </a:defRPr>
            </a:lvl1pPr>
          </a:lstStyle>
          <a:p>
            <a:r>
              <a:rPr lang="nb-NO"/>
              <a:t>Klikk for å redigere tittelstil</a:t>
            </a:r>
            <a:endParaRPr lang="en-US" dirty="0"/>
          </a:p>
        </p:txBody>
      </p:sp>
      <p:sp>
        <p:nvSpPr>
          <p:cNvPr id="12" name="Subtitle 2">
            <a:extLst>
              <a:ext uri="{FF2B5EF4-FFF2-40B4-BE49-F238E27FC236}">
                <a16:creationId xmlns:a16="http://schemas.microsoft.com/office/drawing/2014/main" id="{7AAA120F-F817-486B-8280-2EB8298E5521}"/>
              </a:ext>
            </a:extLst>
          </p:cNvPr>
          <p:cNvSpPr>
            <a:spLocks noGrp="1"/>
          </p:cNvSpPr>
          <p:nvPr>
            <p:ph type="subTitle" idx="1"/>
          </p:nvPr>
        </p:nvSpPr>
        <p:spPr>
          <a:xfrm>
            <a:off x="6947848" y="3054970"/>
            <a:ext cx="4413786" cy="369268"/>
          </a:xfrm>
        </p:spPr>
        <p:txBody>
          <a:bodyPr anchor="b" anchorCtr="0">
            <a:noAutofit/>
          </a:bodyPr>
          <a:lstStyle>
            <a:lvl1pPr marL="0" indent="0" algn="r">
              <a:buNone/>
              <a:defRPr sz="235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2" indent="0" algn="ctr">
              <a:buNone/>
              <a:defRPr sz="1600"/>
            </a:lvl7pPr>
            <a:lvl8pPr marL="3199760" indent="0" algn="ctr">
              <a:buNone/>
              <a:defRPr sz="1600"/>
            </a:lvl8pPr>
            <a:lvl9pPr marL="3656869" indent="0" algn="ctr">
              <a:buNone/>
              <a:defRPr sz="1600"/>
            </a:lvl9pPr>
          </a:lstStyle>
          <a:p>
            <a:r>
              <a:rPr lang="nb-NO"/>
              <a:t>Klikk for å redigere undertittelstil i malen</a:t>
            </a:r>
            <a:endParaRPr lang="en-US" dirty="0"/>
          </a:p>
        </p:txBody>
      </p:sp>
      <p:sp>
        <p:nvSpPr>
          <p:cNvPr id="14" name="Plassholder for tekst 17">
            <a:extLst>
              <a:ext uri="{FF2B5EF4-FFF2-40B4-BE49-F238E27FC236}">
                <a16:creationId xmlns:a16="http://schemas.microsoft.com/office/drawing/2014/main" id="{05722721-4F62-410C-94EB-555AF2D1EEA9}"/>
              </a:ext>
            </a:extLst>
          </p:cNvPr>
          <p:cNvSpPr>
            <a:spLocks noGrp="1"/>
          </p:cNvSpPr>
          <p:nvPr>
            <p:ph type="body" sz="quarter" idx="16" hasCustomPrompt="1"/>
          </p:nvPr>
        </p:nvSpPr>
        <p:spPr>
          <a:xfrm>
            <a:off x="6947849" y="5715860"/>
            <a:ext cx="4413786" cy="276999"/>
          </a:xfrm>
        </p:spPr>
        <p:txBody>
          <a:bodyPr>
            <a:noAutofit/>
          </a:bodyPr>
          <a:lstStyle>
            <a:lvl1pPr marL="0" indent="0" algn="r">
              <a:buNone/>
              <a:defRPr sz="1800"/>
            </a:lvl1pPr>
          </a:lstStyle>
          <a:p>
            <a:pPr lvl="0"/>
            <a:r>
              <a:rPr lang="nb-NO" dirty="0"/>
              <a:t>Navn </a:t>
            </a:r>
            <a:r>
              <a:rPr lang="nb-NO" dirty="0" err="1"/>
              <a:t>Navnesen</a:t>
            </a:r>
            <a:endParaRPr lang="nb-NO" dirty="0"/>
          </a:p>
        </p:txBody>
      </p:sp>
      <p:sp>
        <p:nvSpPr>
          <p:cNvPr id="15" name="Plassholder for tekst 17">
            <a:extLst>
              <a:ext uri="{FF2B5EF4-FFF2-40B4-BE49-F238E27FC236}">
                <a16:creationId xmlns:a16="http://schemas.microsoft.com/office/drawing/2014/main" id="{32F63387-7E75-40B6-9917-8CA1882BB150}"/>
              </a:ext>
            </a:extLst>
          </p:cNvPr>
          <p:cNvSpPr>
            <a:spLocks noGrp="1"/>
          </p:cNvSpPr>
          <p:nvPr>
            <p:ph type="body" sz="quarter" idx="11" hasCustomPrompt="1"/>
          </p:nvPr>
        </p:nvSpPr>
        <p:spPr>
          <a:xfrm>
            <a:off x="6947849" y="6041874"/>
            <a:ext cx="4413786" cy="276999"/>
          </a:xfrm>
        </p:spPr>
        <p:txBody>
          <a:bodyPr>
            <a:noAutofit/>
          </a:bodyPr>
          <a:lstStyle>
            <a:lvl1pPr marL="0" indent="0" algn="r">
              <a:buNone/>
              <a:defRPr sz="1800"/>
            </a:lvl1pPr>
          </a:lstStyle>
          <a:p>
            <a:pPr lvl="0"/>
            <a:r>
              <a:rPr lang="nb-NO" dirty="0"/>
              <a:t>Tittel / stilling</a:t>
            </a:r>
          </a:p>
        </p:txBody>
      </p:sp>
    </p:spTree>
    <p:extLst>
      <p:ext uri="{BB962C8B-B14F-4D97-AF65-F5344CB8AC3E}">
        <p14:creationId xmlns:p14="http://schemas.microsoft.com/office/powerpoint/2010/main" val="38955435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Forside med Miljødirektoratets egne bilder #4">
    <p:spTree>
      <p:nvGrpSpPr>
        <p:cNvPr id="1" name=""/>
        <p:cNvGrpSpPr/>
        <p:nvPr/>
      </p:nvGrpSpPr>
      <p:grpSpPr>
        <a:xfrm>
          <a:off x="0" y="0"/>
          <a:ext cx="0" cy="0"/>
          <a:chOff x="0" y="0"/>
          <a:chExt cx="0" cy="0"/>
        </a:xfrm>
      </p:grpSpPr>
      <p:sp>
        <p:nvSpPr>
          <p:cNvPr id="9" name="Frihåndsform: figur 8">
            <a:extLst>
              <a:ext uri="{FF2B5EF4-FFF2-40B4-BE49-F238E27FC236}">
                <a16:creationId xmlns:a16="http://schemas.microsoft.com/office/drawing/2014/main" id="{869FF3F5-F50D-4AD9-B5CF-63EBCF440D09}"/>
              </a:ext>
            </a:extLst>
          </p:cNvPr>
          <p:cNvSpPr/>
          <p:nvPr userDrawn="1"/>
        </p:nvSpPr>
        <p:spPr>
          <a:xfrm>
            <a:off x="0" y="0"/>
            <a:ext cx="7832506" cy="6858000"/>
          </a:xfrm>
          <a:custGeom>
            <a:avLst/>
            <a:gdLst>
              <a:gd name="connsiteX0" fmla="*/ 0 w 7832506"/>
              <a:gd name="connsiteY0" fmla="*/ 0 h 6858000"/>
              <a:gd name="connsiteX1" fmla="*/ 7832506 w 7832506"/>
              <a:gd name="connsiteY1" fmla="*/ 0 h 6858000"/>
              <a:gd name="connsiteX2" fmla="*/ 7832506 w 7832506"/>
              <a:gd name="connsiteY2" fmla="*/ 34007 h 6858000"/>
              <a:gd name="connsiteX3" fmla="*/ 5664612 w 7832506"/>
              <a:gd name="connsiteY3" fmla="*/ 6857999 h 6858000"/>
              <a:gd name="connsiteX4" fmla="*/ 7832506 w 7832506"/>
              <a:gd name="connsiteY4" fmla="*/ 6857999 h 6858000"/>
              <a:gd name="connsiteX5" fmla="*/ 7832506 w 7832506"/>
              <a:gd name="connsiteY5" fmla="*/ 6858000 h 6858000"/>
              <a:gd name="connsiteX6" fmla="*/ 0 w 783250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2506" h="6858000">
                <a:moveTo>
                  <a:pt x="0" y="0"/>
                </a:moveTo>
                <a:lnTo>
                  <a:pt x="7832506" y="0"/>
                </a:lnTo>
                <a:lnTo>
                  <a:pt x="7832506" y="34007"/>
                </a:lnTo>
                <a:lnTo>
                  <a:pt x="5664612" y="6857999"/>
                </a:lnTo>
                <a:lnTo>
                  <a:pt x="7832506" y="6857999"/>
                </a:lnTo>
                <a:lnTo>
                  <a:pt x="7832506" y="6858000"/>
                </a:lnTo>
                <a:lnTo>
                  <a:pt x="0" y="6858000"/>
                </a:lnTo>
                <a:close/>
              </a:path>
            </a:pathLst>
          </a:custGeom>
          <a:blipFill dpi="0" rotWithShape="1">
            <a:blip r:embed="rId2">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FFA5F5BF-FC71-4C32-AA79-73BBA1E5987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290426" y="-1"/>
            <a:ext cx="1071209" cy="1036979"/>
          </a:xfrm>
          <a:prstGeom prst="rect">
            <a:avLst/>
          </a:prstGeom>
        </p:spPr>
      </p:pic>
      <p:sp>
        <p:nvSpPr>
          <p:cNvPr id="11" name="TekstSylinder 10">
            <a:extLst>
              <a:ext uri="{FF2B5EF4-FFF2-40B4-BE49-F238E27FC236}">
                <a16:creationId xmlns:a16="http://schemas.microsoft.com/office/drawing/2014/main" id="{4296E40F-6D75-4622-98AA-78858DEF996D}"/>
              </a:ext>
            </a:extLst>
          </p:cNvPr>
          <p:cNvSpPr txBox="1"/>
          <p:nvPr userDrawn="1"/>
        </p:nvSpPr>
        <p:spPr>
          <a:xfrm>
            <a:off x="0" y="6686979"/>
            <a:ext cx="1309943" cy="171022"/>
          </a:xfrm>
          <a:prstGeom prst="rect">
            <a:avLst/>
          </a:prstGeom>
          <a:solidFill>
            <a:schemeClr val="tx1">
              <a:alpha val="50000"/>
            </a:schemeClr>
          </a:solidFill>
        </p:spPr>
        <p:txBody>
          <a:bodyPr wrap="square" lIns="126000" tIns="0" rIns="126000" bIns="0" rtlCol="0" anchor="ctr">
            <a:noAutofit/>
          </a:bodyPr>
          <a:lstStyle/>
          <a:p>
            <a:r>
              <a:rPr lang="nb-NO" sz="700" dirty="0">
                <a:solidFill>
                  <a:schemeClr val="bg1"/>
                </a:solidFill>
              </a:rPr>
              <a:t>Foto: Glen </a:t>
            </a:r>
            <a:r>
              <a:rPr lang="nb-NO" sz="700" dirty="0" err="1">
                <a:solidFill>
                  <a:schemeClr val="bg1"/>
                </a:solidFill>
              </a:rPr>
              <a:t>Musk</a:t>
            </a:r>
            <a:endParaRPr lang="nb-NO" sz="700" dirty="0">
              <a:solidFill>
                <a:schemeClr val="bg1"/>
              </a:solidFill>
            </a:endParaRPr>
          </a:p>
        </p:txBody>
      </p:sp>
      <p:sp>
        <p:nvSpPr>
          <p:cNvPr id="12" name="Title 1">
            <a:extLst>
              <a:ext uri="{FF2B5EF4-FFF2-40B4-BE49-F238E27FC236}">
                <a16:creationId xmlns:a16="http://schemas.microsoft.com/office/drawing/2014/main" id="{683317AA-99D3-4F92-BE53-C558976E6C3C}"/>
              </a:ext>
            </a:extLst>
          </p:cNvPr>
          <p:cNvSpPr>
            <a:spLocks noGrp="1"/>
          </p:cNvSpPr>
          <p:nvPr>
            <p:ph type="ctrTitle"/>
          </p:nvPr>
        </p:nvSpPr>
        <p:spPr>
          <a:xfrm>
            <a:off x="6947848" y="3573783"/>
            <a:ext cx="4413786" cy="1415772"/>
          </a:xfrm>
        </p:spPr>
        <p:txBody>
          <a:bodyPr anchor="t" anchorCtr="0">
            <a:noAutofit/>
          </a:bodyPr>
          <a:lstStyle>
            <a:lvl1pPr algn="r">
              <a:defRPr sz="4600">
                <a:solidFill>
                  <a:schemeClr val="accent1"/>
                </a:solidFill>
              </a:defRPr>
            </a:lvl1pPr>
          </a:lstStyle>
          <a:p>
            <a:r>
              <a:rPr lang="nb-NO"/>
              <a:t>Klikk for å redigere tittelstil</a:t>
            </a:r>
            <a:endParaRPr lang="en-US" dirty="0"/>
          </a:p>
        </p:txBody>
      </p:sp>
      <p:sp>
        <p:nvSpPr>
          <p:cNvPr id="13" name="Subtitle 2">
            <a:extLst>
              <a:ext uri="{FF2B5EF4-FFF2-40B4-BE49-F238E27FC236}">
                <a16:creationId xmlns:a16="http://schemas.microsoft.com/office/drawing/2014/main" id="{4DE500EA-524C-4BF2-82B6-5ACAF8057F55}"/>
              </a:ext>
            </a:extLst>
          </p:cNvPr>
          <p:cNvSpPr>
            <a:spLocks noGrp="1"/>
          </p:cNvSpPr>
          <p:nvPr>
            <p:ph type="subTitle" idx="1"/>
          </p:nvPr>
        </p:nvSpPr>
        <p:spPr>
          <a:xfrm>
            <a:off x="6947848" y="3054970"/>
            <a:ext cx="4413786" cy="369268"/>
          </a:xfrm>
        </p:spPr>
        <p:txBody>
          <a:bodyPr anchor="b" anchorCtr="0">
            <a:noAutofit/>
          </a:bodyPr>
          <a:lstStyle>
            <a:lvl1pPr marL="0" indent="0" algn="r">
              <a:buNone/>
              <a:defRPr sz="235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2" indent="0" algn="ctr">
              <a:buNone/>
              <a:defRPr sz="1600"/>
            </a:lvl7pPr>
            <a:lvl8pPr marL="3199760" indent="0" algn="ctr">
              <a:buNone/>
              <a:defRPr sz="1600"/>
            </a:lvl8pPr>
            <a:lvl9pPr marL="3656869" indent="0" algn="ctr">
              <a:buNone/>
              <a:defRPr sz="1600"/>
            </a:lvl9pPr>
          </a:lstStyle>
          <a:p>
            <a:r>
              <a:rPr lang="nb-NO"/>
              <a:t>Klikk for å redigere undertittelstil i malen</a:t>
            </a:r>
            <a:endParaRPr lang="en-US" dirty="0"/>
          </a:p>
        </p:txBody>
      </p:sp>
      <p:sp>
        <p:nvSpPr>
          <p:cNvPr id="14" name="Plassholder for tekst 17">
            <a:extLst>
              <a:ext uri="{FF2B5EF4-FFF2-40B4-BE49-F238E27FC236}">
                <a16:creationId xmlns:a16="http://schemas.microsoft.com/office/drawing/2014/main" id="{7C13A2BE-8165-4050-937C-52246398BA03}"/>
              </a:ext>
            </a:extLst>
          </p:cNvPr>
          <p:cNvSpPr>
            <a:spLocks noGrp="1"/>
          </p:cNvSpPr>
          <p:nvPr>
            <p:ph type="body" sz="quarter" idx="16" hasCustomPrompt="1"/>
          </p:nvPr>
        </p:nvSpPr>
        <p:spPr>
          <a:xfrm>
            <a:off x="6947849" y="5715860"/>
            <a:ext cx="4413786" cy="276999"/>
          </a:xfrm>
        </p:spPr>
        <p:txBody>
          <a:bodyPr>
            <a:noAutofit/>
          </a:bodyPr>
          <a:lstStyle>
            <a:lvl1pPr marL="0" indent="0" algn="r">
              <a:buNone/>
              <a:defRPr sz="1800"/>
            </a:lvl1pPr>
          </a:lstStyle>
          <a:p>
            <a:pPr lvl="0"/>
            <a:r>
              <a:rPr lang="nb-NO" dirty="0"/>
              <a:t>Navn </a:t>
            </a:r>
            <a:r>
              <a:rPr lang="nb-NO" dirty="0" err="1"/>
              <a:t>Navnesen</a:t>
            </a:r>
            <a:endParaRPr lang="nb-NO" dirty="0"/>
          </a:p>
        </p:txBody>
      </p:sp>
      <p:sp>
        <p:nvSpPr>
          <p:cNvPr id="15" name="Plassholder for tekst 17">
            <a:extLst>
              <a:ext uri="{FF2B5EF4-FFF2-40B4-BE49-F238E27FC236}">
                <a16:creationId xmlns:a16="http://schemas.microsoft.com/office/drawing/2014/main" id="{0DB29A45-2562-4BD3-8CC0-7157B2C480C2}"/>
              </a:ext>
            </a:extLst>
          </p:cNvPr>
          <p:cNvSpPr>
            <a:spLocks noGrp="1"/>
          </p:cNvSpPr>
          <p:nvPr>
            <p:ph type="body" sz="quarter" idx="11" hasCustomPrompt="1"/>
          </p:nvPr>
        </p:nvSpPr>
        <p:spPr>
          <a:xfrm>
            <a:off x="6947849" y="6041874"/>
            <a:ext cx="4413786" cy="276999"/>
          </a:xfrm>
        </p:spPr>
        <p:txBody>
          <a:bodyPr>
            <a:noAutofit/>
          </a:bodyPr>
          <a:lstStyle>
            <a:lvl1pPr marL="0" indent="0" algn="r">
              <a:buNone/>
              <a:defRPr sz="1800"/>
            </a:lvl1pPr>
          </a:lstStyle>
          <a:p>
            <a:pPr lvl="0"/>
            <a:r>
              <a:rPr lang="nb-NO" dirty="0"/>
              <a:t>Tittel / stilling</a:t>
            </a:r>
          </a:p>
        </p:txBody>
      </p:sp>
    </p:spTree>
    <p:extLst>
      <p:ext uri="{BB962C8B-B14F-4D97-AF65-F5344CB8AC3E}">
        <p14:creationId xmlns:p14="http://schemas.microsoft.com/office/powerpoint/2010/main" val="106647327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med Miljødirektoratets egne bilder #5">
    <p:spTree>
      <p:nvGrpSpPr>
        <p:cNvPr id="1" name=""/>
        <p:cNvGrpSpPr/>
        <p:nvPr/>
      </p:nvGrpSpPr>
      <p:grpSpPr>
        <a:xfrm>
          <a:off x="0" y="0"/>
          <a:ext cx="0" cy="0"/>
          <a:chOff x="0" y="0"/>
          <a:chExt cx="0" cy="0"/>
        </a:xfrm>
      </p:grpSpPr>
      <p:sp>
        <p:nvSpPr>
          <p:cNvPr id="11" name="Frihåndsform: figur 10">
            <a:extLst>
              <a:ext uri="{FF2B5EF4-FFF2-40B4-BE49-F238E27FC236}">
                <a16:creationId xmlns:a16="http://schemas.microsoft.com/office/drawing/2014/main" id="{10946091-0A16-4B41-9CB1-804924D92536}"/>
              </a:ext>
            </a:extLst>
          </p:cNvPr>
          <p:cNvSpPr/>
          <p:nvPr userDrawn="1"/>
        </p:nvSpPr>
        <p:spPr>
          <a:xfrm>
            <a:off x="0" y="0"/>
            <a:ext cx="7832506" cy="6858000"/>
          </a:xfrm>
          <a:custGeom>
            <a:avLst/>
            <a:gdLst>
              <a:gd name="connsiteX0" fmla="*/ 0 w 7832506"/>
              <a:gd name="connsiteY0" fmla="*/ 0 h 6858000"/>
              <a:gd name="connsiteX1" fmla="*/ 7832506 w 7832506"/>
              <a:gd name="connsiteY1" fmla="*/ 0 h 6858000"/>
              <a:gd name="connsiteX2" fmla="*/ 7832506 w 7832506"/>
              <a:gd name="connsiteY2" fmla="*/ 34007 h 6858000"/>
              <a:gd name="connsiteX3" fmla="*/ 5664612 w 7832506"/>
              <a:gd name="connsiteY3" fmla="*/ 6857999 h 6858000"/>
              <a:gd name="connsiteX4" fmla="*/ 7832506 w 7832506"/>
              <a:gd name="connsiteY4" fmla="*/ 6857999 h 6858000"/>
              <a:gd name="connsiteX5" fmla="*/ 7832506 w 7832506"/>
              <a:gd name="connsiteY5" fmla="*/ 6858000 h 6858000"/>
              <a:gd name="connsiteX6" fmla="*/ 0 w 783250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2506" h="6858000">
                <a:moveTo>
                  <a:pt x="0" y="0"/>
                </a:moveTo>
                <a:lnTo>
                  <a:pt x="7832506" y="0"/>
                </a:lnTo>
                <a:lnTo>
                  <a:pt x="7832506" y="34007"/>
                </a:lnTo>
                <a:lnTo>
                  <a:pt x="5664612" y="6857999"/>
                </a:lnTo>
                <a:lnTo>
                  <a:pt x="7832506" y="6857999"/>
                </a:lnTo>
                <a:lnTo>
                  <a:pt x="7832506" y="6858000"/>
                </a:lnTo>
                <a:lnTo>
                  <a:pt x="0" y="6858000"/>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FFA5F5BF-FC71-4C32-AA79-73BBA1E5987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290426" y="-1"/>
            <a:ext cx="1071209" cy="1036979"/>
          </a:xfrm>
          <a:prstGeom prst="rect">
            <a:avLst/>
          </a:prstGeom>
        </p:spPr>
      </p:pic>
      <p:sp>
        <p:nvSpPr>
          <p:cNvPr id="9" name="Title 1">
            <a:extLst>
              <a:ext uri="{FF2B5EF4-FFF2-40B4-BE49-F238E27FC236}">
                <a16:creationId xmlns:a16="http://schemas.microsoft.com/office/drawing/2014/main" id="{7A04B275-94AF-4D7F-B56C-3275F97880A1}"/>
              </a:ext>
            </a:extLst>
          </p:cNvPr>
          <p:cNvSpPr>
            <a:spLocks noGrp="1"/>
          </p:cNvSpPr>
          <p:nvPr>
            <p:ph type="ctrTitle"/>
          </p:nvPr>
        </p:nvSpPr>
        <p:spPr>
          <a:xfrm>
            <a:off x="6947848" y="3573783"/>
            <a:ext cx="4413786" cy="1415772"/>
          </a:xfrm>
        </p:spPr>
        <p:txBody>
          <a:bodyPr anchor="t" anchorCtr="0">
            <a:noAutofit/>
          </a:bodyPr>
          <a:lstStyle>
            <a:lvl1pPr algn="r">
              <a:defRPr sz="4600">
                <a:solidFill>
                  <a:schemeClr val="accent1"/>
                </a:solidFill>
              </a:defRPr>
            </a:lvl1pPr>
          </a:lstStyle>
          <a:p>
            <a:r>
              <a:rPr lang="nb-NO"/>
              <a:t>Klikk for å redigere tittelstil</a:t>
            </a:r>
            <a:endParaRPr lang="en-US" dirty="0"/>
          </a:p>
        </p:txBody>
      </p:sp>
      <p:sp>
        <p:nvSpPr>
          <p:cNvPr id="12" name="Subtitle 2">
            <a:extLst>
              <a:ext uri="{FF2B5EF4-FFF2-40B4-BE49-F238E27FC236}">
                <a16:creationId xmlns:a16="http://schemas.microsoft.com/office/drawing/2014/main" id="{815C200E-0BF4-4304-A81C-A20FDAE41947}"/>
              </a:ext>
            </a:extLst>
          </p:cNvPr>
          <p:cNvSpPr>
            <a:spLocks noGrp="1"/>
          </p:cNvSpPr>
          <p:nvPr>
            <p:ph type="subTitle" idx="1"/>
          </p:nvPr>
        </p:nvSpPr>
        <p:spPr>
          <a:xfrm>
            <a:off x="6947848" y="3054970"/>
            <a:ext cx="4413786" cy="369268"/>
          </a:xfrm>
        </p:spPr>
        <p:txBody>
          <a:bodyPr anchor="b" anchorCtr="0">
            <a:noAutofit/>
          </a:bodyPr>
          <a:lstStyle>
            <a:lvl1pPr marL="0" indent="0" algn="r">
              <a:buNone/>
              <a:defRPr sz="235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2" indent="0" algn="ctr">
              <a:buNone/>
              <a:defRPr sz="1600"/>
            </a:lvl7pPr>
            <a:lvl8pPr marL="3199760" indent="0" algn="ctr">
              <a:buNone/>
              <a:defRPr sz="1600"/>
            </a:lvl8pPr>
            <a:lvl9pPr marL="3656869" indent="0" algn="ctr">
              <a:buNone/>
              <a:defRPr sz="1600"/>
            </a:lvl9pPr>
          </a:lstStyle>
          <a:p>
            <a:r>
              <a:rPr lang="nb-NO"/>
              <a:t>Klikk for å redigere undertittelstil i malen</a:t>
            </a:r>
            <a:endParaRPr lang="en-US" dirty="0"/>
          </a:p>
        </p:txBody>
      </p:sp>
      <p:sp>
        <p:nvSpPr>
          <p:cNvPr id="14" name="Plassholder for tekst 17">
            <a:extLst>
              <a:ext uri="{FF2B5EF4-FFF2-40B4-BE49-F238E27FC236}">
                <a16:creationId xmlns:a16="http://schemas.microsoft.com/office/drawing/2014/main" id="{AD96B1C2-7B72-446B-9729-910B546AC2D0}"/>
              </a:ext>
            </a:extLst>
          </p:cNvPr>
          <p:cNvSpPr>
            <a:spLocks noGrp="1"/>
          </p:cNvSpPr>
          <p:nvPr>
            <p:ph type="body" sz="quarter" idx="16" hasCustomPrompt="1"/>
          </p:nvPr>
        </p:nvSpPr>
        <p:spPr>
          <a:xfrm>
            <a:off x="6947849" y="5715860"/>
            <a:ext cx="4413786" cy="276999"/>
          </a:xfrm>
        </p:spPr>
        <p:txBody>
          <a:bodyPr>
            <a:noAutofit/>
          </a:bodyPr>
          <a:lstStyle>
            <a:lvl1pPr marL="0" indent="0" algn="r">
              <a:buNone/>
              <a:defRPr sz="1800"/>
            </a:lvl1pPr>
          </a:lstStyle>
          <a:p>
            <a:pPr lvl="0"/>
            <a:r>
              <a:rPr lang="nb-NO" dirty="0"/>
              <a:t>Navn </a:t>
            </a:r>
            <a:r>
              <a:rPr lang="nb-NO" dirty="0" err="1"/>
              <a:t>Navnesen</a:t>
            </a:r>
            <a:endParaRPr lang="nb-NO" dirty="0"/>
          </a:p>
        </p:txBody>
      </p:sp>
      <p:sp>
        <p:nvSpPr>
          <p:cNvPr id="15" name="Plassholder for tekst 17">
            <a:extLst>
              <a:ext uri="{FF2B5EF4-FFF2-40B4-BE49-F238E27FC236}">
                <a16:creationId xmlns:a16="http://schemas.microsoft.com/office/drawing/2014/main" id="{4FECE985-E667-4EDD-8895-E46072FF1422}"/>
              </a:ext>
            </a:extLst>
          </p:cNvPr>
          <p:cNvSpPr>
            <a:spLocks noGrp="1"/>
          </p:cNvSpPr>
          <p:nvPr>
            <p:ph type="body" sz="quarter" idx="11" hasCustomPrompt="1"/>
          </p:nvPr>
        </p:nvSpPr>
        <p:spPr>
          <a:xfrm>
            <a:off x="6947849" y="6041874"/>
            <a:ext cx="4413786" cy="276999"/>
          </a:xfrm>
        </p:spPr>
        <p:txBody>
          <a:bodyPr>
            <a:noAutofit/>
          </a:bodyPr>
          <a:lstStyle>
            <a:lvl1pPr marL="0" indent="0" algn="r">
              <a:buNone/>
              <a:defRPr sz="1800"/>
            </a:lvl1pPr>
          </a:lstStyle>
          <a:p>
            <a:pPr lvl="0"/>
            <a:r>
              <a:rPr lang="nb-NO" dirty="0"/>
              <a:t>Tittel / stilling</a:t>
            </a:r>
          </a:p>
        </p:txBody>
      </p:sp>
      <p:sp>
        <p:nvSpPr>
          <p:cNvPr id="10" name="TekstSylinder 9">
            <a:extLst>
              <a:ext uri="{FF2B5EF4-FFF2-40B4-BE49-F238E27FC236}">
                <a16:creationId xmlns:a16="http://schemas.microsoft.com/office/drawing/2014/main" id="{46E13AFD-358F-44CE-AA0B-30B8E78FA485}"/>
              </a:ext>
            </a:extLst>
          </p:cNvPr>
          <p:cNvSpPr txBox="1"/>
          <p:nvPr userDrawn="1"/>
        </p:nvSpPr>
        <p:spPr>
          <a:xfrm>
            <a:off x="0" y="6686979"/>
            <a:ext cx="1709738" cy="171022"/>
          </a:xfrm>
          <a:prstGeom prst="rect">
            <a:avLst/>
          </a:prstGeom>
          <a:solidFill>
            <a:schemeClr val="tx1">
              <a:alpha val="50000"/>
            </a:schemeClr>
          </a:solidFill>
        </p:spPr>
        <p:txBody>
          <a:bodyPr wrap="square" lIns="126000" tIns="0" rIns="126000" bIns="0" rtlCol="0" anchor="ctr">
            <a:noAutofit/>
          </a:bodyPr>
          <a:lstStyle/>
          <a:p>
            <a:r>
              <a:rPr lang="nb-NO" sz="700" dirty="0">
                <a:solidFill>
                  <a:schemeClr val="bg1"/>
                </a:solidFill>
              </a:rPr>
              <a:t>Foto: Kim Abel, </a:t>
            </a:r>
            <a:r>
              <a:rPr lang="nb-NO" sz="700" dirty="0">
                <a:solidFill>
                  <a:schemeClr val="bg1"/>
                </a:solidFill>
                <a:hlinkClick r:id="rId4">
                  <a:extLst>
                    <a:ext uri="{A12FA001-AC4F-418D-AE19-62706E023703}">
                      <ahyp:hlinkClr xmlns:ahyp="http://schemas.microsoft.com/office/drawing/2018/hyperlinkcolor" val="tx"/>
                    </a:ext>
                  </a:extLst>
                </a:hlinkClick>
              </a:rPr>
              <a:t>naturarkivet.no</a:t>
            </a:r>
            <a:endParaRPr lang="nb-NO" sz="700" dirty="0">
              <a:solidFill>
                <a:schemeClr val="bg1"/>
              </a:solidFill>
            </a:endParaRPr>
          </a:p>
        </p:txBody>
      </p:sp>
    </p:spTree>
    <p:extLst>
      <p:ext uri="{BB962C8B-B14F-4D97-AF65-F5344CB8AC3E}">
        <p14:creationId xmlns:p14="http://schemas.microsoft.com/office/powerpoint/2010/main" val="258249109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med Miljødirektoratets egne bilder #6">
    <p:spTree>
      <p:nvGrpSpPr>
        <p:cNvPr id="1" name=""/>
        <p:cNvGrpSpPr/>
        <p:nvPr/>
      </p:nvGrpSpPr>
      <p:grpSpPr>
        <a:xfrm>
          <a:off x="0" y="0"/>
          <a:ext cx="0" cy="0"/>
          <a:chOff x="0" y="0"/>
          <a:chExt cx="0" cy="0"/>
        </a:xfrm>
      </p:grpSpPr>
      <p:sp>
        <p:nvSpPr>
          <p:cNvPr id="11" name="Frihåndsform: figur 10">
            <a:extLst>
              <a:ext uri="{FF2B5EF4-FFF2-40B4-BE49-F238E27FC236}">
                <a16:creationId xmlns:a16="http://schemas.microsoft.com/office/drawing/2014/main" id="{10946091-0A16-4B41-9CB1-804924D92536}"/>
              </a:ext>
            </a:extLst>
          </p:cNvPr>
          <p:cNvSpPr/>
          <p:nvPr userDrawn="1"/>
        </p:nvSpPr>
        <p:spPr>
          <a:xfrm>
            <a:off x="0" y="0"/>
            <a:ext cx="7832506" cy="6858000"/>
          </a:xfrm>
          <a:custGeom>
            <a:avLst/>
            <a:gdLst>
              <a:gd name="connsiteX0" fmla="*/ 0 w 7832506"/>
              <a:gd name="connsiteY0" fmla="*/ 0 h 6858000"/>
              <a:gd name="connsiteX1" fmla="*/ 7832506 w 7832506"/>
              <a:gd name="connsiteY1" fmla="*/ 0 h 6858000"/>
              <a:gd name="connsiteX2" fmla="*/ 7832506 w 7832506"/>
              <a:gd name="connsiteY2" fmla="*/ 34007 h 6858000"/>
              <a:gd name="connsiteX3" fmla="*/ 5664612 w 7832506"/>
              <a:gd name="connsiteY3" fmla="*/ 6857999 h 6858000"/>
              <a:gd name="connsiteX4" fmla="*/ 7832506 w 7832506"/>
              <a:gd name="connsiteY4" fmla="*/ 6857999 h 6858000"/>
              <a:gd name="connsiteX5" fmla="*/ 7832506 w 7832506"/>
              <a:gd name="connsiteY5" fmla="*/ 6858000 h 6858000"/>
              <a:gd name="connsiteX6" fmla="*/ 0 w 783250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2506" h="6858000">
                <a:moveTo>
                  <a:pt x="0" y="0"/>
                </a:moveTo>
                <a:lnTo>
                  <a:pt x="7832506" y="0"/>
                </a:lnTo>
                <a:lnTo>
                  <a:pt x="7832506" y="34007"/>
                </a:lnTo>
                <a:lnTo>
                  <a:pt x="5664612" y="6857999"/>
                </a:lnTo>
                <a:lnTo>
                  <a:pt x="7832506" y="6857999"/>
                </a:lnTo>
                <a:lnTo>
                  <a:pt x="7832506" y="6858000"/>
                </a:lnTo>
                <a:lnTo>
                  <a:pt x="0" y="6858000"/>
                </a:lnTo>
                <a:close/>
              </a:path>
            </a:pathLst>
          </a:custGeom>
          <a:blipFill dpi="0" rotWithShape="1">
            <a:blip r:embed="rId2">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FFA5F5BF-FC71-4C32-AA79-73BBA1E5987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290426" y="-1"/>
            <a:ext cx="1071209" cy="1036979"/>
          </a:xfrm>
          <a:prstGeom prst="rect">
            <a:avLst/>
          </a:prstGeom>
        </p:spPr>
      </p:pic>
      <p:sp>
        <p:nvSpPr>
          <p:cNvPr id="13" name="TekstSylinder 12">
            <a:extLst>
              <a:ext uri="{FF2B5EF4-FFF2-40B4-BE49-F238E27FC236}">
                <a16:creationId xmlns:a16="http://schemas.microsoft.com/office/drawing/2014/main" id="{9D0B1585-7D54-4100-8ECE-D438FDD1FB9F}"/>
              </a:ext>
            </a:extLst>
          </p:cNvPr>
          <p:cNvSpPr txBox="1"/>
          <p:nvPr userDrawn="1"/>
        </p:nvSpPr>
        <p:spPr>
          <a:xfrm>
            <a:off x="0" y="6686979"/>
            <a:ext cx="1309943" cy="171022"/>
          </a:xfrm>
          <a:prstGeom prst="rect">
            <a:avLst/>
          </a:prstGeom>
          <a:solidFill>
            <a:schemeClr val="tx1">
              <a:alpha val="50000"/>
            </a:schemeClr>
          </a:solidFill>
        </p:spPr>
        <p:txBody>
          <a:bodyPr wrap="square" lIns="126000" tIns="0" rIns="126000" bIns="0" rtlCol="0" anchor="ctr">
            <a:noAutofit/>
          </a:bodyPr>
          <a:lstStyle/>
          <a:p>
            <a:r>
              <a:rPr lang="nb-NO" sz="700" dirty="0">
                <a:solidFill>
                  <a:schemeClr val="bg1"/>
                </a:solidFill>
              </a:rPr>
              <a:t>Foto: Paul Dodd</a:t>
            </a:r>
          </a:p>
        </p:txBody>
      </p:sp>
      <p:sp>
        <p:nvSpPr>
          <p:cNvPr id="9" name="Title 1">
            <a:extLst>
              <a:ext uri="{FF2B5EF4-FFF2-40B4-BE49-F238E27FC236}">
                <a16:creationId xmlns:a16="http://schemas.microsoft.com/office/drawing/2014/main" id="{612CD155-4E58-4E71-829B-2F2AA0098DFE}"/>
              </a:ext>
            </a:extLst>
          </p:cNvPr>
          <p:cNvSpPr>
            <a:spLocks noGrp="1"/>
          </p:cNvSpPr>
          <p:nvPr>
            <p:ph type="ctrTitle"/>
          </p:nvPr>
        </p:nvSpPr>
        <p:spPr>
          <a:xfrm>
            <a:off x="6947848" y="3573783"/>
            <a:ext cx="4413786" cy="1415772"/>
          </a:xfrm>
        </p:spPr>
        <p:txBody>
          <a:bodyPr anchor="t" anchorCtr="0">
            <a:noAutofit/>
          </a:bodyPr>
          <a:lstStyle>
            <a:lvl1pPr algn="r">
              <a:defRPr sz="4600">
                <a:solidFill>
                  <a:schemeClr val="accent1"/>
                </a:solidFill>
              </a:defRPr>
            </a:lvl1pPr>
          </a:lstStyle>
          <a:p>
            <a:r>
              <a:rPr lang="nb-NO"/>
              <a:t>Klikk for å redigere tittelstil</a:t>
            </a:r>
            <a:endParaRPr lang="en-US" dirty="0"/>
          </a:p>
        </p:txBody>
      </p:sp>
      <p:sp>
        <p:nvSpPr>
          <p:cNvPr id="12" name="Subtitle 2">
            <a:extLst>
              <a:ext uri="{FF2B5EF4-FFF2-40B4-BE49-F238E27FC236}">
                <a16:creationId xmlns:a16="http://schemas.microsoft.com/office/drawing/2014/main" id="{E2A4CC8C-7204-4AE6-8DDB-D8799073F87D}"/>
              </a:ext>
            </a:extLst>
          </p:cNvPr>
          <p:cNvSpPr>
            <a:spLocks noGrp="1"/>
          </p:cNvSpPr>
          <p:nvPr>
            <p:ph type="subTitle" idx="1"/>
          </p:nvPr>
        </p:nvSpPr>
        <p:spPr>
          <a:xfrm>
            <a:off x="6947848" y="3054970"/>
            <a:ext cx="4413786" cy="369268"/>
          </a:xfrm>
        </p:spPr>
        <p:txBody>
          <a:bodyPr anchor="b" anchorCtr="0">
            <a:noAutofit/>
          </a:bodyPr>
          <a:lstStyle>
            <a:lvl1pPr marL="0" indent="0" algn="r">
              <a:buNone/>
              <a:defRPr sz="235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2" indent="0" algn="ctr">
              <a:buNone/>
              <a:defRPr sz="1600"/>
            </a:lvl7pPr>
            <a:lvl8pPr marL="3199760" indent="0" algn="ctr">
              <a:buNone/>
              <a:defRPr sz="1600"/>
            </a:lvl8pPr>
            <a:lvl9pPr marL="3656869" indent="0" algn="ctr">
              <a:buNone/>
              <a:defRPr sz="1600"/>
            </a:lvl9pPr>
          </a:lstStyle>
          <a:p>
            <a:r>
              <a:rPr lang="nb-NO"/>
              <a:t>Klikk for å redigere undertittelstil i malen</a:t>
            </a:r>
            <a:endParaRPr lang="en-US" dirty="0"/>
          </a:p>
        </p:txBody>
      </p:sp>
      <p:sp>
        <p:nvSpPr>
          <p:cNvPr id="14" name="Plassholder for tekst 17">
            <a:extLst>
              <a:ext uri="{FF2B5EF4-FFF2-40B4-BE49-F238E27FC236}">
                <a16:creationId xmlns:a16="http://schemas.microsoft.com/office/drawing/2014/main" id="{3B70D386-2A46-450C-8529-43BA1CC8EAFB}"/>
              </a:ext>
            </a:extLst>
          </p:cNvPr>
          <p:cNvSpPr>
            <a:spLocks noGrp="1"/>
          </p:cNvSpPr>
          <p:nvPr>
            <p:ph type="body" sz="quarter" idx="16" hasCustomPrompt="1"/>
          </p:nvPr>
        </p:nvSpPr>
        <p:spPr>
          <a:xfrm>
            <a:off x="6947849" y="5715860"/>
            <a:ext cx="4413786" cy="276999"/>
          </a:xfrm>
        </p:spPr>
        <p:txBody>
          <a:bodyPr>
            <a:noAutofit/>
          </a:bodyPr>
          <a:lstStyle>
            <a:lvl1pPr marL="0" indent="0" algn="r">
              <a:buNone/>
              <a:defRPr sz="1800"/>
            </a:lvl1pPr>
          </a:lstStyle>
          <a:p>
            <a:pPr lvl="0"/>
            <a:r>
              <a:rPr lang="nb-NO" dirty="0"/>
              <a:t>Navn </a:t>
            </a:r>
            <a:r>
              <a:rPr lang="nb-NO" dirty="0" err="1"/>
              <a:t>Navnesen</a:t>
            </a:r>
            <a:endParaRPr lang="nb-NO" dirty="0"/>
          </a:p>
        </p:txBody>
      </p:sp>
      <p:sp>
        <p:nvSpPr>
          <p:cNvPr id="15" name="Plassholder for tekst 17">
            <a:extLst>
              <a:ext uri="{FF2B5EF4-FFF2-40B4-BE49-F238E27FC236}">
                <a16:creationId xmlns:a16="http://schemas.microsoft.com/office/drawing/2014/main" id="{D216FACD-5085-496B-9818-108DD622B5F8}"/>
              </a:ext>
            </a:extLst>
          </p:cNvPr>
          <p:cNvSpPr>
            <a:spLocks noGrp="1"/>
          </p:cNvSpPr>
          <p:nvPr>
            <p:ph type="body" sz="quarter" idx="11" hasCustomPrompt="1"/>
          </p:nvPr>
        </p:nvSpPr>
        <p:spPr>
          <a:xfrm>
            <a:off x="6947849" y="6041874"/>
            <a:ext cx="4413786" cy="276999"/>
          </a:xfrm>
        </p:spPr>
        <p:txBody>
          <a:bodyPr>
            <a:noAutofit/>
          </a:bodyPr>
          <a:lstStyle>
            <a:lvl1pPr marL="0" indent="0" algn="r">
              <a:buNone/>
              <a:defRPr sz="1800"/>
            </a:lvl1pPr>
          </a:lstStyle>
          <a:p>
            <a:pPr lvl="0"/>
            <a:r>
              <a:rPr lang="nb-NO" dirty="0"/>
              <a:t>Tittel / stilling</a:t>
            </a:r>
          </a:p>
        </p:txBody>
      </p:sp>
    </p:spTree>
    <p:extLst>
      <p:ext uri="{BB962C8B-B14F-4D97-AF65-F5344CB8AC3E}">
        <p14:creationId xmlns:p14="http://schemas.microsoft.com/office/powerpoint/2010/main" val="162163992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med Miljødirektoratets egne bilder #7">
    <p:spTree>
      <p:nvGrpSpPr>
        <p:cNvPr id="1" name=""/>
        <p:cNvGrpSpPr/>
        <p:nvPr/>
      </p:nvGrpSpPr>
      <p:grpSpPr>
        <a:xfrm>
          <a:off x="0" y="0"/>
          <a:ext cx="0" cy="0"/>
          <a:chOff x="0" y="0"/>
          <a:chExt cx="0" cy="0"/>
        </a:xfrm>
      </p:grpSpPr>
      <p:sp>
        <p:nvSpPr>
          <p:cNvPr id="11" name="Frihåndsform: figur 10">
            <a:extLst>
              <a:ext uri="{FF2B5EF4-FFF2-40B4-BE49-F238E27FC236}">
                <a16:creationId xmlns:a16="http://schemas.microsoft.com/office/drawing/2014/main" id="{10946091-0A16-4B41-9CB1-804924D92536}"/>
              </a:ext>
            </a:extLst>
          </p:cNvPr>
          <p:cNvSpPr/>
          <p:nvPr userDrawn="1"/>
        </p:nvSpPr>
        <p:spPr>
          <a:xfrm>
            <a:off x="0" y="0"/>
            <a:ext cx="7832506" cy="6858000"/>
          </a:xfrm>
          <a:custGeom>
            <a:avLst/>
            <a:gdLst>
              <a:gd name="connsiteX0" fmla="*/ 0 w 7832506"/>
              <a:gd name="connsiteY0" fmla="*/ 0 h 6858000"/>
              <a:gd name="connsiteX1" fmla="*/ 7832506 w 7832506"/>
              <a:gd name="connsiteY1" fmla="*/ 0 h 6858000"/>
              <a:gd name="connsiteX2" fmla="*/ 7832506 w 7832506"/>
              <a:gd name="connsiteY2" fmla="*/ 34007 h 6858000"/>
              <a:gd name="connsiteX3" fmla="*/ 5664612 w 7832506"/>
              <a:gd name="connsiteY3" fmla="*/ 6857999 h 6858000"/>
              <a:gd name="connsiteX4" fmla="*/ 7832506 w 7832506"/>
              <a:gd name="connsiteY4" fmla="*/ 6857999 h 6858000"/>
              <a:gd name="connsiteX5" fmla="*/ 7832506 w 7832506"/>
              <a:gd name="connsiteY5" fmla="*/ 6858000 h 6858000"/>
              <a:gd name="connsiteX6" fmla="*/ 0 w 783250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2506" h="6858000">
                <a:moveTo>
                  <a:pt x="0" y="0"/>
                </a:moveTo>
                <a:lnTo>
                  <a:pt x="7832506" y="0"/>
                </a:lnTo>
                <a:lnTo>
                  <a:pt x="7832506" y="34007"/>
                </a:lnTo>
                <a:lnTo>
                  <a:pt x="5664612" y="6857999"/>
                </a:lnTo>
                <a:lnTo>
                  <a:pt x="7832506" y="6857999"/>
                </a:lnTo>
                <a:lnTo>
                  <a:pt x="7832506" y="6858000"/>
                </a:lnTo>
                <a:lnTo>
                  <a:pt x="0" y="6858000"/>
                </a:lnTo>
                <a:close/>
              </a:path>
            </a:pathLst>
          </a:custGeom>
          <a:blipFill dpi="0" rotWithShape="1">
            <a:blip r:embed="rId2">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FFA5F5BF-FC71-4C32-AA79-73BBA1E5987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290426" y="-1"/>
            <a:ext cx="1071209" cy="1036979"/>
          </a:xfrm>
          <a:prstGeom prst="rect">
            <a:avLst/>
          </a:prstGeom>
        </p:spPr>
      </p:pic>
      <p:sp>
        <p:nvSpPr>
          <p:cNvPr id="13" name="TekstSylinder 12">
            <a:extLst>
              <a:ext uri="{FF2B5EF4-FFF2-40B4-BE49-F238E27FC236}">
                <a16:creationId xmlns:a16="http://schemas.microsoft.com/office/drawing/2014/main" id="{9D0B1585-7D54-4100-8ECE-D438FDD1FB9F}"/>
              </a:ext>
            </a:extLst>
          </p:cNvPr>
          <p:cNvSpPr txBox="1"/>
          <p:nvPr userDrawn="1"/>
        </p:nvSpPr>
        <p:spPr>
          <a:xfrm>
            <a:off x="0" y="6686979"/>
            <a:ext cx="1309943" cy="171022"/>
          </a:xfrm>
          <a:prstGeom prst="rect">
            <a:avLst/>
          </a:prstGeom>
          <a:solidFill>
            <a:schemeClr val="tx1">
              <a:alpha val="50000"/>
            </a:schemeClr>
          </a:solidFill>
        </p:spPr>
        <p:txBody>
          <a:bodyPr wrap="square" lIns="126000" tIns="0" rIns="126000" bIns="0" rtlCol="0" anchor="ctr">
            <a:noAutofit/>
          </a:bodyPr>
          <a:lstStyle/>
          <a:p>
            <a:r>
              <a:rPr lang="nb-NO" sz="700" dirty="0">
                <a:solidFill>
                  <a:schemeClr val="bg1"/>
                </a:solidFill>
              </a:rPr>
              <a:t>Foto: Jørgen Jacobsen</a:t>
            </a:r>
          </a:p>
        </p:txBody>
      </p:sp>
      <p:sp>
        <p:nvSpPr>
          <p:cNvPr id="9" name="Title 1">
            <a:extLst>
              <a:ext uri="{FF2B5EF4-FFF2-40B4-BE49-F238E27FC236}">
                <a16:creationId xmlns:a16="http://schemas.microsoft.com/office/drawing/2014/main" id="{E89F7742-58DE-4308-B908-4F6D4B024F9A}"/>
              </a:ext>
            </a:extLst>
          </p:cNvPr>
          <p:cNvSpPr>
            <a:spLocks noGrp="1"/>
          </p:cNvSpPr>
          <p:nvPr>
            <p:ph type="ctrTitle"/>
          </p:nvPr>
        </p:nvSpPr>
        <p:spPr>
          <a:xfrm>
            <a:off x="6947848" y="3573783"/>
            <a:ext cx="4413786" cy="1415772"/>
          </a:xfrm>
        </p:spPr>
        <p:txBody>
          <a:bodyPr anchor="t" anchorCtr="0">
            <a:noAutofit/>
          </a:bodyPr>
          <a:lstStyle>
            <a:lvl1pPr algn="r">
              <a:defRPr sz="4600">
                <a:solidFill>
                  <a:schemeClr val="accent1"/>
                </a:solidFill>
              </a:defRPr>
            </a:lvl1pPr>
          </a:lstStyle>
          <a:p>
            <a:r>
              <a:rPr lang="nb-NO"/>
              <a:t>Klikk for å redigere tittelstil</a:t>
            </a:r>
            <a:endParaRPr lang="en-US" dirty="0"/>
          </a:p>
        </p:txBody>
      </p:sp>
      <p:sp>
        <p:nvSpPr>
          <p:cNvPr id="12" name="Subtitle 2">
            <a:extLst>
              <a:ext uri="{FF2B5EF4-FFF2-40B4-BE49-F238E27FC236}">
                <a16:creationId xmlns:a16="http://schemas.microsoft.com/office/drawing/2014/main" id="{5302E3D9-DA4D-44CB-AA37-4A34791A6B14}"/>
              </a:ext>
            </a:extLst>
          </p:cNvPr>
          <p:cNvSpPr>
            <a:spLocks noGrp="1"/>
          </p:cNvSpPr>
          <p:nvPr>
            <p:ph type="subTitle" idx="1"/>
          </p:nvPr>
        </p:nvSpPr>
        <p:spPr>
          <a:xfrm>
            <a:off x="6947848" y="3054970"/>
            <a:ext cx="4413786" cy="369268"/>
          </a:xfrm>
        </p:spPr>
        <p:txBody>
          <a:bodyPr anchor="b" anchorCtr="0">
            <a:noAutofit/>
          </a:bodyPr>
          <a:lstStyle>
            <a:lvl1pPr marL="0" indent="0" algn="r">
              <a:buNone/>
              <a:defRPr sz="235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2" indent="0" algn="ctr">
              <a:buNone/>
              <a:defRPr sz="1600"/>
            </a:lvl7pPr>
            <a:lvl8pPr marL="3199760" indent="0" algn="ctr">
              <a:buNone/>
              <a:defRPr sz="1600"/>
            </a:lvl8pPr>
            <a:lvl9pPr marL="3656869" indent="0" algn="ctr">
              <a:buNone/>
              <a:defRPr sz="1600"/>
            </a:lvl9pPr>
          </a:lstStyle>
          <a:p>
            <a:r>
              <a:rPr lang="nb-NO"/>
              <a:t>Klikk for å redigere undertittelstil i malen</a:t>
            </a:r>
            <a:endParaRPr lang="en-US" dirty="0"/>
          </a:p>
        </p:txBody>
      </p:sp>
      <p:sp>
        <p:nvSpPr>
          <p:cNvPr id="14" name="Plassholder for tekst 17">
            <a:extLst>
              <a:ext uri="{FF2B5EF4-FFF2-40B4-BE49-F238E27FC236}">
                <a16:creationId xmlns:a16="http://schemas.microsoft.com/office/drawing/2014/main" id="{1E553078-2DBC-486A-BE6B-8C377ABEA3B2}"/>
              </a:ext>
            </a:extLst>
          </p:cNvPr>
          <p:cNvSpPr>
            <a:spLocks noGrp="1"/>
          </p:cNvSpPr>
          <p:nvPr>
            <p:ph type="body" sz="quarter" idx="16" hasCustomPrompt="1"/>
          </p:nvPr>
        </p:nvSpPr>
        <p:spPr>
          <a:xfrm>
            <a:off x="6947849" y="5715860"/>
            <a:ext cx="4413786" cy="276999"/>
          </a:xfrm>
        </p:spPr>
        <p:txBody>
          <a:bodyPr>
            <a:noAutofit/>
          </a:bodyPr>
          <a:lstStyle>
            <a:lvl1pPr marL="0" indent="0" algn="r">
              <a:buNone/>
              <a:defRPr sz="1800"/>
            </a:lvl1pPr>
          </a:lstStyle>
          <a:p>
            <a:pPr lvl="0"/>
            <a:r>
              <a:rPr lang="nb-NO" dirty="0"/>
              <a:t>Navn </a:t>
            </a:r>
            <a:r>
              <a:rPr lang="nb-NO" dirty="0" err="1"/>
              <a:t>Navnesen</a:t>
            </a:r>
            <a:endParaRPr lang="nb-NO" dirty="0"/>
          </a:p>
        </p:txBody>
      </p:sp>
      <p:sp>
        <p:nvSpPr>
          <p:cNvPr id="15" name="Plassholder for tekst 17">
            <a:extLst>
              <a:ext uri="{FF2B5EF4-FFF2-40B4-BE49-F238E27FC236}">
                <a16:creationId xmlns:a16="http://schemas.microsoft.com/office/drawing/2014/main" id="{02BC2B42-F059-4F55-BF0B-5798ACB3727E}"/>
              </a:ext>
            </a:extLst>
          </p:cNvPr>
          <p:cNvSpPr>
            <a:spLocks noGrp="1"/>
          </p:cNvSpPr>
          <p:nvPr>
            <p:ph type="body" sz="quarter" idx="11" hasCustomPrompt="1"/>
          </p:nvPr>
        </p:nvSpPr>
        <p:spPr>
          <a:xfrm>
            <a:off x="6947849" y="6041874"/>
            <a:ext cx="4413786" cy="276999"/>
          </a:xfrm>
        </p:spPr>
        <p:txBody>
          <a:bodyPr>
            <a:noAutofit/>
          </a:bodyPr>
          <a:lstStyle>
            <a:lvl1pPr marL="0" indent="0" algn="r">
              <a:buNone/>
              <a:defRPr sz="1800"/>
            </a:lvl1pPr>
          </a:lstStyle>
          <a:p>
            <a:pPr lvl="0"/>
            <a:r>
              <a:rPr lang="nb-NO" dirty="0"/>
              <a:t>Tittel / stilling</a:t>
            </a:r>
          </a:p>
        </p:txBody>
      </p:sp>
    </p:spTree>
    <p:extLst>
      <p:ext uri="{BB962C8B-B14F-4D97-AF65-F5344CB8AC3E}">
        <p14:creationId xmlns:p14="http://schemas.microsoft.com/office/powerpoint/2010/main" val="285271647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rside med Miljødirektoratets egne bilder #8">
    <p:spTree>
      <p:nvGrpSpPr>
        <p:cNvPr id="1" name=""/>
        <p:cNvGrpSpPr/>
        <p:nvPr/>
      </p:nvGrpSpPr>
      <p:grpSpPr>
        <a:xfrm>
          <a:off x="0" y="0"/>
          <a:ext cx="0" cy="0"/>
          <a:chOff x="0" y="0"/>
          <a:chExt cx="0" cy="0"/>
        </a:xfrm>
      </p:grpSpPr>
      <p:sp>
        <p:nvSpPr>
          <p:cNvPr id="11" name="Frihåndsform: figur 10">
            <a:extLst>
              <a:ext uri="{FF2B5EF4-FFF2-40B4-BE49-F238E27FC236}">
                <a16:creationId xmlns:a16="http://schemas.microsoft.com/office/drawing/2014/main" id="{10946091-0A16-4B41-9CB1-804924D92536}"/>
              </a:ext>
            </a:extLst>
          </p:cNvPr>
          <p:cNvSpPr/>
          <p:nvPr userDrawn="1"/>
        </p:nvSpPr>
        <p:spPr>
          <a:xfrm>
            <a:off x="0" y="0"/>
            <a:ext cx="7832506" cy="6858000"/>
          </a:xfrm>
          <a:custGeom>
            <a:avLst/>
            <a:gdLst>
              <a:gd name="connsiteX0" fmla="*/ 0 w 7832506"/>
              <a:gd name="connsiteY0" fmla="*/ 0 h 6858000"/>
              <a:gd name="connsiteX1" fmla="*/ 7832506 w 7832506"/>
              <a:gd name="connsiteY1" fmla="*/ 0 h 6858000"/>
              <a:gd name="connsiteX2" fmla="*/ 7832506 w 7832506"/>
              <a:gd name="connsiteY2" fmla="*/ 34007 h 6858000"/>
              <a:gd name="connsiteX3" fmla="*/ 5664612 w 7832506"/>
              <a:gd name="connsiteY3" fmla="*/ 6857999 h 6858000"/>
              <a:gd name="connsiteX4" fmla="*/ 7832506 w 7832506"/>
              <a:gd name="connsiteY4" fmla="*/ 6857999 h 6858000"/>
              <a:gd name="connsiteX5" fmla="*/ 7832506 w 7832506"/>
              <a:gd name="connsiteY5" fmla="*/ 6858000 h 6858000"/>
              <a:gd name="connsiteX6" fmla="*/ 0 w 783250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2506" h="6858000">
                <a:moveTo>
                  <a:pt x="0" y="0"/>
                </a:moveTo>
                <a:lnTo>
                  <a:pt x="7832506" y="0"/>
                </a:lnTo>
                <a:lnTo>
                  <a:pt x="7832506" y="34007"/>
                </a:lnTo>
                <a:lnTo>
                  <a:pt x="5664612" y="6857999"/>
                </a:lnTo>
                <a:lnTo>
                  <a:pt x="7832506" y="6857999"/>
                </a:lnTo>
                <a:lnTo>
                  <a:pt x="7832506" y="6858000"/>
                </a:lnTo>
                <a:lnTo>
                  <a:pt x="0" y="6858000"/>
                </a:lnTo>
                <a:close/>
              </a:path>
            </a:pathLst>
          </a:custGeom>
          <a:blipFill dpi="0" rotWithShape="1">
            <a:blip r:embed="rId2">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FFA5F5BF-FC71-4C32-AA79-73BBA1E5987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290426" y="-1"/>
            <a:ext cx="1071209" cy="1036979"/>
          </a:xfrm>
          <a:prstGeom prst="rect">
            <a:avLst/>
          </a:prstGeom>
        </p:spPr>
      </p:pic>
      <p:sp>
        <p:nvSpPr>
          <p:cNvPr id="13" name="TekstSylinder 12">
            <a:extLst>
              <a:ext uri="{FF2B5EF4-FFF2-40B4-BE49-F238E27FC236}">
                <a16:creationId xmlns:a16="http://schemas.microsoft.com/office/drawing/2014/main" id="{9D0B1585-7D54-4100-8ECE-D438FDD1FB9F}"/>
              </a:ext>
            </a:extLst>
          </p:cNvPr>
          <p:cNvSpPr txBox="1"/>
          <p:nvPr userDrawn="1"/>
        </p:nvSpPr>
        <p:spPr>
          <a:xfrm>
            <a:off x="0" y="6686979"/>
            <a:ext cx="1709738" cy="171022"/>
          </a:xfrm>
          <a:prstGeom prst="rect">
            <a:avLst/>
          </a:prstGeom>
          <a:solidFill>
            <a:schemeClr val="tx1">
              <a:alpha val="50000"/>
            </a:schemeClr>
          </a:solidFill>
        </p:spPr>
        <p:txBody>
          <a:bodyPr wrap="square" lIns="126000" tIns="0" rIns="126000" bIns="0" rtlCol="0" anchor="ctr">
            <a:noAutofit/>
          </a:bodyPr>
          <a:lstStyle/>
          <a:p>
            <a:r>
              <a:rPr lang="nb-NO" sz="700" dirty="0">
                <a:solidFill>
                  <a:schemeClr val="bg1"/>
                </a:solidFill>
              </a:rPr>
              <a:t>Foto: Kim Abel, </a:t>
            </a:r>
            <a:r>
              <a:rPr lang="nb-NO" sz="700" dirty="0">
                <a:solidFill>
                  <a:schemeClr val="bg1"/>
                </a:solidFill>
                <a:hlinkClick r:id="rId4">
                  <a:extLst>
                    <a:ext uri="{A12FA001-AC4F-418D-AE19-62706E023703}">
                      <ahyp:hlinkClr xmlns:ahyp="http://schemas.microsoft.com/office/drawing/2018/hyperlinkcolor" val="tx"/>
                    </a:ext>
                  </a:extLst>
                </a:hlinkClick>
              </a:rPr>
              <a:t>naturarkivet.no</a:t>
            </a:r>
            <a:endParaRPr lang="nb-NO" sz="700" dirty="0">
              <a:solidFill>
                <a:schemeClr val="bg1"/>
              </a:solidFill>
            </a:endParaRPr>
          </a:p>
        </p:txBody>
      </p:sp>
      <p:sp>
        <p:nvSpPr>
          <p:cNvPr id="9" name="Title 1">
            <a:extLst>
              <a:ext uri="{FF2B5EF4-FFF2-40B4-BE49-F238E27FC236}">
                <a16:creationId xmlns:a16="http://schemas.microsoft.com/office/drawing/2014/main" id="{FA1EBF2C-7B92-4634-BF5D-4A11E850921D}"/>
              </a:ext>
            </a:extLst>
          </p:cNvPr>
          <p:cNvSpPr>
            <a:spLocks noGrp="1"/>
          </p:cNvSpPr>
          <p:nvPr>
            <p:ph type="ctrTitle"/>
          </p:nvPr>
        </p:nvSpPr>
        <p:spPr>
          <a:xfrm>
            <a:off x="6947848" y="3573783"/>
            <a:ext cx="4413786" cy="1415772"/>
          </a:xfrm>
        </p:spPr>
        <p:txBody>
          <a:bodyPr anchor="t" anchorCtr="0">
            <a:noAutofit/>
          </a:bodyPr>
          <a:lstStyle>
            <a:lvl1pPr algn="r">
              <a:defRPr sz="4600">
                <a:solidFill>
                  <a:schemeClr val="accent1"/>
                </a:solidFill>
              </a:defRPr>
            </a:lvl1pPr>
          </a:lstStyle>
          <a:p>
            <a:r>
              <a:rPr lang="nb-NO"/>
              <a:t>Klikk for å redigere tittelstil</a:t>
            </a:r>
            <a:endParaRPr lang="en-US" dirty="0"/>
          </a:p>
        </p:txBody>
      </p:sp>
      <p:sp>
        <p:nvSpPr>
          <p:cNvPr id="12" name="Subtitle 2">
            <a:extLst>
              <a:ext uri="{FF2B5EF4-FFF2-40B4-BE49-F238E27FC236}">
                <a16:creationId xmlns:a16="http://schemas.microsoft.com/office/drawing/2014/main" id="{D7F6C5B0-7E93-47CA-A675-B3FE2B5F1CF5}"/>
              </a:ext>
            </a:extLst>
          </p:cNvPr>
          <p:cNvSpPr>
            <a:spLocks noGrp="1"/>
          </p:cNvSpPr>
          <p:nvPr>
            <p:ph type="subTitle" idx="1"/>
          </p:nvPr>
        </p:nvSpPr>
        <p:spPr>
          <a:xfrm>
            <a:off x="6947848" y="3054970"/>
            <a:ext cx="4413786" cy="369268"/>
          </a:xfrm>
        </p:spPr>
        <p:txBody>
          <a:bodyPr anchor="b" anchorCtr="0">
            <a:noAutofit/>
          </a:bodyPr>
          <a:lstStyle>
            <a:lvl1pPr marL="0" indent="0" algn="r">
              <a:buNone/>
              <a:defRPr sz="235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2" indent="0" algn="ctr">
              <a:buNone/>
              <a:defRPr sz="1600"/>
            </a:lvl7pPr>
            <a:lvl8pPr marL="3199760" indent="0" algn="ctr">
              <a:buNone/>
              <a:defRPr sz="1600"/>
            </a:lvl8pPr>
            <a:lvl9pPr marL="3656869" indent="0" algn="ctr">
              <a:buNone/>
              <a:defRPr sz="1600"/>
            </a:lvl9pPr>
          </a:lstStyle>
          <a:p>
            <a:r>
              <a:rPr lang="nb-NO"/>
              <a:t>Klikk for å redigere undertittelstil i malen</a:t>
            </a:r>
            <a:endParaRPr lang="en-US" dirty="0"/>
          </a:p>
        </p:txBody>
      </p:sp>
      <p:sp>
        <p:nvSpPr>
          <p:cNvPr id="14" name="Plassholder for tekst 17">
            <a:extLst>
              <a:ext uri="{FF2B5EF4-FFF2-40B4-BE49-F238E27FC236}">
                <a16:creationId xmlns:a16="http://schemas.microsoft.com/office/drawing/2014/main" id="{3CD87BC9-4E73-4C31-89A5-F508C80062DD}"/>
              </a:ext>
            </a:extLst>
          </p:cNvPr>
          <p:cNvSpPr>
            <a:spLocks noGrp="1"/>
          </p:cNvSpPr>
          <p:nvPr>
            <p:ph type="body" sz="quarter" idx="16" hasCustomPrompt="1"/>
          </p:nvPr>
        </p:nvSpPr>
        <p:spPr>
          <a:xfrm>
            <a:off x="6947849" y="5715860"/>
            <a:ext cx="4413786" cy="276999"/>
          </a:xfrm>
        </p:spPr>
        <p:txBody>
          <a:bodyPr>
            <a:noAutofit/>
          </a:bodyPr>
          <a:lstStyle>
            <a:lvl1pPr marL="0" indent="0" algn="r">
              <a:buNone/>
              <a:defRPr sz="1800"/>
            </a:lvl1pPr>
          </a:lstStyle>
          <a:p>
            <a:pPr lvl="0"/>
            <a:r>
              <a:rPr lang="nb-NO" dirty="0"/>
              <a:t>Navn </a:t>
            </a:r>
            <a:r>
              <a:rPr lang="nb-NO" dirty="0" err="1"/>
              <a:t>Navnesen</a:t>
            </a:r>
            <a:endParaRPr lang="nb-NO" dirty="0"/>
          </a:p>
        </p:txBody>
      </p:sp>
      <p:sp>
        <p:nvSpPr>
          <p:cNvPr id="15" name="Plassholder for tekst 17">
            <a:extLst>
              <a:ext uri="{FF2B5EF4-FFF2-40B4-BE49-F238E27FC236}">
                <a16:creationId xmlns:a16="http://schemas.microsoft.com/office/drawing/2014/main" id="{6CA4AA5B-9D00-41A3-B6B7-0E0DD168B844}"/>
              </a:ext>
            </a:extLst>
          </p:cNvPr>
          <p:cNvSpPr>
            <a:spLocks noGrp="1"/>
          </p:cNvSpPr>
          <p:nvPr>
            <p:ph type="body" sz="quarter" idx="11" hasCustomPrompt="1"/>
          </p:nvPr>
        </p:nvSpPr>
        <p:spPr>
          <a:xfrm>
            <a:off x="6947849" y="6041874"/>
            <a:ext cx="4413786" cy="276999"/>
          </a:xfrm>
        </p:spPr>
        <p:txBody>
          <a:bodyPr>
            <a:noAutofit/>
          </a:bodyPr>
          <a:lstStyle>
            <a:lvl1pPr marL="0" indent="0" algn="r">
              <a:buNone/>
              <a:defRPr sz="1800"/>
            </a:lvl1pPr>
          </a:lstStyle>
          <a:p>
            <a:pPr lvl="0"/>
            <a:r>
              <a:rPr lang="nb-NO" dirty="0"/>
              <a:t>Tittel / stilling</a:t>
            </a:r>
          </a:p>
        </p:txBody>
      </p:sp>
    </p:spTree>
    <p:extLst>
      <p:ext uri="{BB962C8B-B14F-4D97-AF65-F5344CB8AC3E}">
        <p14:creationId xmlns:p14="http://schemas.microsoft.com/office/powerpoint/2010/main" val="370729300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BFE55D14-FD33-4210-A182-039EC8403096}"/>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367317" y="6216177"/>
            <a:ext cx="11449790" cy="397250"/>
          </a:xfrm>
          <a:prstGeom prst="rect">
            <a:avLst/>
          </a:prstGeom>
        </p:spPr>
      </p:pic>
      <p:pic>
        <p:nvPicPr>
          <p:cNvPr id="17" name="Bilde 16">
            <a:extLst>
              <a:ext uri="{FF2B5EF4-FFF2-40B4-BE49-F238E27FC236}">
                <a16:creationId xmlns:a16="http://schemas.microsoft.com/office/drawing/2014/main" id="{1BE53846-E1DA-49F9-AB4E-14DE055269AE}"/>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11235599" y="417653"/>
            <a:ext cx="540105" cy="547249"/>
          </a:xfrm>
          <a:prstGeom prst="rect">
            <a:avLst/>
          </a:prstGeom>
        </p:spPr>
      </p:pic>
      <p:sp>
        <p:nvSpPr>
          <p:cNvPr id="2" name="Title Placeholder 1"/>
          <p:cNvSpPr>
            <a:spLocks noGrp="1"/>
          </p:cNvSpPr>
          <p:nvPr>
            <p:ph type="title"/>
          </p:nvPr>
        </p:nvSpPr>
        <p:spPr>
          <a:xfrm>
            <a:off x="1638526" y="1203491"/>
            <a:ext cx="9294577" cy="1126462"/>
          </a:xfrm>
          <a:prstGeom prst="rect">
            <a:avLst/>
          </a:prstGeom>
        </p:spPr>
        <p:txBody>
          <a:bodyPr vert="horz" lIns="0" tIns="0" rIns="0" bIns="0" rtlCol="0" anchor="t" anchorCtr="0">
            <a:noAutofit/>
          </a:bodyPr>
          <a:lstStyle/>
          <a:p>
            <a:r>
              <a:rPr lang="nb-NO" dirty="0"/>
              <a:t>Klikk for å redigere tittelstil</a:t>
            </a:r>
            <a:endParaRPr lang="en-US" dirty="0"/>
          </a:p>
        </p:txBody>
      </p:sp>
      <p:sp>
        <p:nvSpPr>
          <p:cNvPr id="3" name="Text Placeholder 2"/>
          <p:cNvSpPr>
            <a:spLocks noGrp="1"/>
          </p:cNvSpPr>
          <p:nvPr>
            <p:ph type="body" idx="1"/>
          </p:nvPr>
        </p:nvSpPr>
        <p:spPr>
          <a:xfrm>
            <a:off x="1638526" y="2897544"/>
            <a:ext cx="9294577" cy="3084151"/>
          </a:xfrm>
          <a:prstGeom prst="rect">
            <a:avLst/>
          </a:prstGeom>
        </p:spPr>
        <p:txBody>
          <a:bodyPr vert="horz" lIns="0" tIns="0" rIns="0" bIns="0" rtlCol="0" anchor="t" anchorCtr="0">
            <a:no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4" name="Date Placeholder 3"/>
          <p:cNvSpPr>
            <a:spLocks noGrp="1"/>
          </p:cNvSpPr>
          <p:nvPr>
            <p:ph type="dt" sz="half" idx="2"/>
          </p:nvPr>
        </p:nvSpPr>
        <p:spPr>
          <a:xfrm>
            <a:off x="369119" y="6382595"/>
            <a:ext cx="1017267" cy="230833"/>
          </a:xfrm>
          <a:prstGeom prst="rect">
            <a:avLst/>
          </a:prstGeom>
        </p:spPr>
        <p:txBody>
          <a:bodyPr vert="horz" wrap="square" lIns="0" tIns="0" rIns="0" bIns="0" rtlCol="0" anchor="t" anchorCtr="0">
            <a:noAutofit/>
          </a:bodyPr>
          <a:lstStyle>
            <a:lvl1pPr algn="l">
              <a:lnSpc>
                <a:spcPct val="100000"/>
              </a:lnSpc>
              <a:spcBef>
                <a:spcPts val="0"/>
              </a:spcBef>
              <a:defRPr sz="1500" spc="40" baseline="0">
                <a:solidFill>
                  <a:schemeClr val="accent1"/>
                </a:solidFill>
                <a:latin typeface="+mj-lt"/>
              </a:defRPr>
            </a:lvl1pPr>
          </a:lstStyle>
          <a:p>
            <a:fld id="{41058D3D-9EB2-4BC5-A3C0-B90C79201A11}" type="datetimeFigureOut">
              <a:rPr lang="nb-NO" smtClean="0"/>
              <a:pPr/>
              <a:t>01.10.2019</a:t>
            </a:fld>
            <a:endParaRPr lang="nb-NO" dirty="0"/>
          </a:p>
        </p:txBody>
      </p:sp>
      <p:sp>
        <p:nvSpPr>
          <p:cNvPr id="5" name="Footer Placeholder 4"/>
          <p:cNvSpPr>
            <a:spLocks noGrp="1"/>
          </p:cNvSpPr>
          <p:nvPr>
            <p:ph type="ftr" sz="quarter" idx="3"/>
          </p:nvPr>
        </p:nvSpPr>
        <p:spPr>
          <a:xfrm>
            <a:off x="2090466" y="6382595"/>
            <a:ext cx="4545142" cy="230833"/>
          </a:xfrm>
          <a:prstGeom prst="rect">
            <a:avLst/>
          </a:prstGeom>
        </p:spPr>
        <p:txBody>
          <a:bodyPr vert="horz" lIns="0" tIns="0" rIns="0" bIns="0" rtlCol="0" anchor="t" anchorCtr="0">
            <a:noAutofit/>
          </a:bodyPr>
          <a:lstStyle>
            <a:lvl1pPr algn="l">
              <a:lnSpc>
                <a:spcPct val="100000"/>
              </a:lnSpc>
              <a:spcBef>
                <a:spcPts val="0"/>
              </a:spcBef>
              <a:defRPr sz="1500" spc="40" baseline="0">
                <a:solidFill>
                  <a:schemeClr val="accent1"/>
                </a:solidFill>
                <a:latin typeface="+mj-lt"/>
              </a:defRPr>
            </a:lvl1pPr>
          </a:lstStyle>
          <a:p>
            <a:endParaRPr lang="nb-NO" dirty="0"/>
          </a:p>
        </p:txBody>
      </p:sp>
      <p:sp>
        <p:nvSpPr>
          <p:cNvPr id="6" name="Slide Number Placeholder 5"/>
          <p:cNvSpPr>
            <a:spLocks noGrp="1"/>
          </p:cNvSpPr>
          <p:nvPr>
            <p:ph type="sldNum" sz="quarter" idx="4"/>
          </p:nvPr>
        </p:nvSpPr>
        <p:spPr>
          <a:xfrm>
            <a:off x="8934728" y="6382595"/>
            <a:ext cx="583706" cy="230833"/>
          </a:xfrm>
          <a:prstGeom prst="rect">
            <a:avLst/>
          </a:prstGeom>
        </p:spPr>
        <p:txBody>
          <a:bodyPr vert="horz" wrap="square" lIns="0" tIns="0" rIns="0" bIns="0" rtlCol="0" anchor="t" anchorCtr="0">
            <a:noAutofit/>
          </a:bodyPr>
          <a:lstStyle>
            <a:lvl1pPr algn="r">
              <a:lnSpc>
                <a:spcPct val="100000"/>
              </a:lnSpc>
              <a:spcBef>
                <a:spcPts val="0"/>
              </a:spcBef>
              <a:defRPr sz="1500" spc="40" baseline="0">
                <a:solidFill>
                  <a:schemeClr val="accent1"/>
                </a:solidFill>
                <a:latin typeface="+mj-lt"/>
              </a:defRPr>
            </a:lvl1pPr>
          </a:lstStyle>
          <a:p>
            <a:fld id="{6EE66BF0-08DA-48A3-94C3-7F6DF7B061C6}" type="slidenum">
              <a:rPr lang="nb-NO" smtClean="0"/>
              <a:pPr/>
              <a:t>‹#›</a:t>
            </a:fld>
            <a:endParaRPr lang="nb-NO" dirty="0"/>
          </a:p>
        </p:txBody>
      </p:sp>
    </p:spTree>
    <p:extLst>
      <p:ext uri="{BB962C8B-B14F-4D97-AF65-F5344CB8AC3E}">
        <p14:creationId xmlns:p14="http://schemas.microsoft.com/office/powerpoint/2010/main" val="1598226749"/>
      </p:ext>
    </p:extLst>
  </p:cSld>
  <p:clrMap bg1="lt1" tx1="dk1" bg2="lt2" tx2="dk2" accent1="accent1" accent2="accent2" accent3="accent3" accent4="accent4" accent5="accent5" accent6="accent6" hlink="hlink" folHlink="folHlink"/>
  <p:sldLayoutIdLst>
    <p:sldLayoutId id="2147483661" r:id="rId1"/>
    <p:sldLayoutId id="2147483684" r:id="rId2"/>
    <p:sldLayoutId id="2147483685" r:id="rId3"/>
    <p:sldLayoutId id="2147483687" r:id="rId4"/>
    <p:sldLayoutId id="214748369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63" r:id="rId15"/>
    <p:sldLayoutId id="2147483681" r:id="rId16"/>
    <p:sldLayoutId id="2147483674" r:id="rId17"/>
    <p:sldLayoutId id="2147483675" r:id="rId18"/>
    <p:sldLayoutId id="2147483662" r:id="rId19"/>
    <p:sldLayoutId id="2147483664" r:id="rId20"/>
    <p:sldLayoutId id="2147483676" r:id="rId21"/>
    <p:sldLayoutId id="2147483683" r:id="rId22"/>
    <p:sldLayoutId id="2147483678" r:id="rId23"/>
    <p:sldLayoutId id="2147483679" r:id="rId24"/>
    <p:sldLayoutId id="2147483680" r:id="rId25"/>
  </p:sldLayoutIdLst>
  <p:txStyles>
    <p:titleStyle>
      <a:lvl1pPr algn="l" defTabSz="914217" rtl="0" eaLnBrk="1" latinLnBrk="0" hangingPunct="1">
        <a:lnSpc>
          <a:spcPct val="100000"/>
        </a:lnSpc>
        <a:spcBef>
          <a:spcPts val="0"/>
        </a:spcBef>
        <a:buNone/>
        <a:defRPr sz="3660" b="1" kern="1200">
          <a:solidFill>
            <a:schemeClr val="accent1"/>
          </a:solidFill>
          <a:latin typeface="+mj-lt"/>
          <a:ea typeface="+mj-ea"/>
          <a:cs typeface="+mj-cs"/>
        </a:defRPr>
      </a:lvl1pPr>
    </p:titleStyle>
    <p:bodyStyle>
      <a:lvl1pPr marL="228555" indent="-228555" algn="l" defTabSz="914217"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1pPr>
      <a:lvl2pPr marL="685663" indent="-228555" algn="l" defTabSz="914217"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2pPr>
      <a:lvl3pPr marL="1142772" indent="-228555" algn="l" defTabSz="914217"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3pPr>
      <a:lvl4pPr marL="1599880" indent="-228555" algn="l" defTabSz="914217"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4pPr>
      <a:lvl5pPr marL="2056989" indent="-228555" algn="l" defTabSz="914217"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2.xml"/><Relationship Id="rId5" Type="http://schemas.openxmlformats.org/officeDocument/2006/relationships/image" Target="../media/image21.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hyperlink" Target="mailto:jon.lasse.bratli@miljodir.n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a:extLst>
              <a:ext uri="{FF2B5EF4-FFF2-40B4-BE49-F238E27FC236}">
                <a16:creationId xmlns:a16="http://schemas.microsoft.com/office/drawing/2014/main" id="{AD5B49FE-DA56-4BC6-939A-2D1B260E3E8A}"/>
              </a:ext>
            </a:extLst>
          </p:cNvPr>
          <p:cNvPicPr>
            <a:picLocks noGrp="1" noChangeAspect="1"/>
          </p:cNvPicPr>
          <p:nvPr>
            <p:ph type="pic" sz="quarter" idx="13"/>
          </p:nvPr>
        </p:nvPicPr>
        <p:blipFill>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a:stretch>
        </p:blipFill>
        <p:spPr>
          <a:xfrm>
            <a:off x="-1" y="1800157"/>
            <a:ext cx="10640872" cy="4527425"/>
          </a:xfrm>
        </p:spPr>
      </p:pic>
      <p:sp>
        <p:nvSpPr>
          <p:cNvPr id="6" name="Plassholder for tekst 5">
            <a:extLst>
              <a:ext uri="{FF2B5EF4-FFF2-40B4-BE49-F238E27FC236}">
                <a16:creationId xmlns:a16="http://schemas.microsoft.com/office/drawing/2014/main" id="{AD78664C-432B-4CF4-A3F0-7A4365C93664}"/>
              </a:ext>
            </a:extLst>
          </p:cNvPr>
          <p:cNvSpPr>
            <a:spLocks noGrp="1"/>
          </p:cNvSpPr>
          <p:nvPr>
            <p:ph type="body" sz="quarter" idx="16"/>
          </p:nvPr>
        </p:nvSpPr>
        <p:spPr/>
        <p:txBody>
          <a:bodyPr/>
          <a:lstStyle/>
          <a:p>
            <a:endParaRPr lang="nb-NO"/>
          </a:p>
        </p:txBody>
      </p:sp>
      <p:sp>
        <p:nvSpPr>
          <p:cNvPr id="2" name="Tittel 1">
            <a:extLst>
              <a:ext uri="{FF2B5EF4-FFF2-40B4-BE49-F238E27FC236}">
                <a16:creationId xmlns:a16="http://schemas.microsoft.com/office/drawing/2014/main" id="{D26BCA36-4FC9-4CF0-BEC7-D5C45B1D7F4F}"/>
              </a:ext>
            </a:extLst>
          </p:cNvPr>
          <p:cNvSpPr>
            <a:spLocks noGrp="1"/>
          </p:cNvSpPr>
          <p:nvPr>
            <p:ph type="title"/>
          </p:nvPr>
        </p:nvSpPr>
        <p:spPr>
          <a:xfrm>
            <a:off x="292232" y="401671"/>
            <a:ext cx="10640872" cy="1126462"/>
          </a:xfrm>
        </p:spPr>
        <p:txBody>
          <a:bodyPr/>
          <a:lstStyle/>
          <a:p>
            <a:r>
              <a:rPr lang="nb-NO" dirty="0"/>
              <a:t>Helhetlig plan for Oslofjorden</a:t>
            </a:r>
            <a:br>
              <a:rPr lang="nb-NO" dirty="0"/>
            </a:br>
            <a:r>
              <a:rPr lang="nb-NO" sz="2000" dirty="0"/>
              <a:t>Årsmøte i Fagrådet for Indre Oslofjord 4. juni 2019</a:t>
            </a:r>
            <a:br>
              <a:rPr lang="nb-NO" sz="2000" dirty="0"/>
            </a:br>
            <a:endParaRPr lang="nb-NO" dirty="0"/>
          </a:p>
        </p:txBody>
      </p:sp>
      <p:sp>
        <p:nvSpPr>
          <p:cNvPr id="8" name="Plassholder for tekst 7">
            <a:extLst>
              <a:ext uri="{FF2B5EF4-FFF2-40B4-BE49-F238E27FC236}">
                <a16:creationId xmlns:a16="http://schemas.microsoft.com/office/drawing/2014/main" id="{EE75338B-7923-4A56-90CB-67F583D8D9EB}"/>
              </a:ext>
            </a:extLst>
          </p:cNvPr>
          <p:cNvSpPr>
            <a:spLocks noGrp="1"/>
          </p:cNvSpPr>
          <p:nvPr>
            <p:ph type="body" sz="quarter" idx="17"/>
          </p:nvPr>
        </p:nvSpPr>
        <p:spPr/>
        <p:txBody>
          <a:bodyPr/>
          <a:lstStyle/>
          <a:p>
            <a:endParaRPr lang="nb-NO"/>
          </a:p>
        </p:txBody>
      </p:sp>
      <p:sp>
        <p:nvSpPr>
          <p:cNvPr id="4" name="TekstSylinder 3">
            <a:extLst>
              <a:ext uri="{FF2B5EF4-FFF2-40B4-BE49-F238E27FC236}">
                <a16:creationId xmlns:a16="http://schemas.microsoft.com/office/drawing/2014/main" id="{B82EC644-C2E8-4077-B269-F103113E6A32}"/>
              </a:ext>
            </a:extLst>
          </p:cNvPr>
          <p:cNvSpPr txBox="1"/>
          <p:nvPr/>
        </p:nvSpPr>
        <p:spPr>
          <a:xfrm>
            <a:off x="292232" y="1304209"/>
            <a:ext cx="3445174" cy="261610"/>
          </a:xfrm>
          <a:prstGeom prst="rect">
            <a:avLst/>
          </a:prstGeom>
          <a:noFill/>
        </p:spPr>
        <p:txBody>
          <a:bodyPr wrap="none" rtlCol="0">
            <a:spAutoFit/>
          </a:bodyPr>
          <a:lstStyle/>
          <a:p>
            <a:r>
              <a:rPr lang="nb-NO" sz="1100" b="1" dirty="0"/>
              <a:t>Jon Lasse Bratli, Prosjektleder, Miljødirektoratet</a:t>
            </a:r>
          </a:p>
        </p:txBody>
      </p:sp>
      <p:pic>
        <p:nvPicPr>
          <p:cNvPr id="9" name="Bilde 8">
            <a:extLst>
              <a:ext uri="{FF2B5EF4-FFF2-40B4-BE49-F238E27FC236}">
                <a16:creationId xmlns:a16="http://schemas.microsoft.com/office/drawing/2014/main" id="{E4CA06FB-8F5D-4CF2-AEA3-380EA037FD33}"/>
              </a:ext>
            </a:extLst>
          </p:cNvPr>
          <p:cNvPicPr>
            <a:picLocks noChangeAspect="1"/>
          </p:cNvPicPr>
          <p:nvPr/>
        </p:nvPicPr>
        <p:blipFill>
          <a:blip r:embed="rId5"/>
          <a:stretch>
            <a:fillRect/>
          </a:stretch>
        </p:blipFill>
        <p:spPr>
          <a:xfrm>
            <a:off x="-1" y="1811206"/>
            <a:ext cx="11920385" cy="4894394"/>
          </a:xfrm>
          <a:prstGeom prst="rect">
            <a:avLst/>
          </a:prstGeom>
        </p:spPr>
      </p:pic>
      <p:sp>
        <p:nvSpPr>
          <p:cNvPr id="3" name="Plassholder for tekst 2">
            <a:extLst>
              <a:ext uri="{FF2B5EF4-FFF2-40B4-BE49-F238E27FC236}">
                <a16:creationId xmlns:a16="http://schemas.microsoft.com/office/drawing/2014/main" id="{B7897014-9A4D-458C-8133-C029547194CF}"/>
              </a:ext>
            </a:extLst>
          </p:cNvPr>
          <p:cNvSpPr>
            <a:spLocks noGrp="1"/>
          </p:cNvSpPr>
          <p:nvPr>
            <p:ph type="body" sz="quarter" idx="15"/>
          </p:nvPr>
        </p:nvSpPr>
        <p:spPr>
          <a:xfrm>
            <a:off x="-1" y="1811304"/>
            <a:ext cx="160255" cy="2241515"/>
          </a:xfrm>
        </p:spPr>
        <p:txBody>
          <a:bodyPr/>
          <a:lstStyle/>
          <a:p>
            <a:r>
              <a:rPr lang="nb-NO" dirty="0"/>
              <a:t> Foto: </a:t>
            </a:r>
            <a:r>
              <a:rPr lang="nb-NO" dirty="0" err="1"/>
              <a:t>Chell</a:t>
            </a:r>
            <a:r>
              <a:rPr lang="nb-NO" dirty="0"/>
              <a:t> Hill</a:t>
            </a:r>
          </a:p>
        </p:txBody>
      </p:sp>
    </p:spTree>
    <p:extLst>
      <p:ext uri="{BB962C8B-B14F-4D97-AF65-F5344CB8AC3E}">
        <p14:creationId xmlns:p14="http://schemas.microsoft.com/office/powerpoint/2010/main" val="2722084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51971F-6FCC-4E74-9FDE-CF6B76DC16A8}"/>
              </a:ext>
            </a:extLst>
          </p:cNvPr>
          <p:cNvSpPr>
            <a:spLocks noGrp="1"/>
          </p:cNvSpPr>
          <p:nvPr>
            <p:ph type="title"/>
          </p:nvPr>
        </p:nvSpPr>
        <p:spPr>
          <a:xfrm>
            <a:off x="924820" y="313074"/>
            <a:ext cx="9671400" cy="1126462"/>
          </a:xfrm>
        </p:spPr>
        <p:txBody>
          <a:bodyPr/>
          <a:lstStyle/>
          <a:p>
            <a:r>
              <a:rPr lang="nb-NO" dirty="0"/>
              <a:t>Oppsummering gruppearbeid - </a:t>
            </a:r>
            <a:r>
              <a:rPr lang="nb-NO" sz="3200" dirty="0"/>
              <a:t>utfordringer</a:t>
            </a:r>
          </a:p>
        </p:txBody>
      </p:sp>
      <p:sp>
        <p:nvSpPr>
          <p:cNvPr id="3" name="Plassholder for innhold 2">
            <a:extLst>
              <a:ext uri="{FF2B5EF4-FFF2-40B4-BE49-F238E27FC236}">
                <a16:creationId xmlns:a16="http://schemas.microsoft.com/office/drawing/2014/main" id="{35C6AF98-1F3B-4A75-9FE2-3F76A3E86562}"/>
              </a:ext>
            </a:extLst>
          </p:cNvPr>
          <p:cNvSpPr>
            <a:spLocks noGrp="1"/>
          </p:cNvSpPr>
          <p:nvPr>
            <p:ph idx="1"/>
          </p:nvPr>
        </p:nvSpPr>
        <p:spPr/>
        <p:txBody>
          <a:bodyPr/>
          <a:lstStyle/>
          <a:p>
            <a:endParaRPr lang="nb-NO"/>
          </a:p>
        </p:txBody>
      </p:sp>
      <p:pic>
        <p:nvPicPr>
          <p:cNvPr id="5" name="Bilde 4">
            <a:extLst>
              <a:ext uri="{FF2B5EF4-FFF2-40B4-BE49-F238E27FC236}">
                <a16:creationId xmlns:a16="http://schemas.microsoft.com/office/drawing/2014/main" id="{129BA3C6-B1CA-4247-844F-63A23FBEFAEA}"/>
              </a:ext>
            </a:extLst>
          </p:cNvPr>
          <p:cNvPicPr>
            <a:picLocks noChangeAspect="1"/>
          </p:cNvPicPr>
          <p:nvPr/>
        </p:nvPicPr>
        <p:blipFill>
          <a:blip r:embed="rId3"/>
          <a:stretch>
            <a:fillRect/>
          </a:stretch>
        </p:blipFill>
        <p:spPr>
          <a:xfrm>
            <a:off x="924820" y="1129299"/>
            <a:ext cx="9965539" cy="5504583"/>
          </a:xfrm>
          <a:prstGeom prst="rect">
            <a:avLst/>
          </a:prstGeom>
        </p:spPr>
      </p:pic>
    </p:spTree>
    <p:extLst>
      <p:ext uri="{BB962C8B-B14F-4D97-AF65-F5344CB8AC3E}">
        <p14:creationId xmlns:p14="http://schemas.microsoft.com/office/powerpoint/2010/main" val="460860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1E8C17-6B8C-4CBC-8E55-BD968695D0DA}"/>
              </a:ext>
            </a:extLst>
          </p:cNvPr>
          <p:cNvSpPr>
            <a:spLocks noGrp="1"/>
          </p:cNvSpPr>
          <p:nvPr>
            <p:ph type="title"/>
          </p:nvPr>
        </p:nvSpPr>
        <p:spPr>
          <a:xfrm>
            <a:off x="649948" y="388900"/>
            <a:ext cx="9294577" cy="1126462"/>
          </a:xfrm>
        </p:spPr>
        <p:txBody>
          <a:bodyPr/>
          <a:lstStyle/>
          <a:p>
            <a:r>
              <a:rPr lang="nb-NO" dirty="0"/>
              <a:t>Påvirkninger i Vann-nett på Oslofjorden</a:t>
            </a:r>
            <a:br>
              <a:rPr lang="nb-NO" dirty="0"/>
            </a:br>
            <a:r>
              <a:rPr lang="nb-NO" dirty="0"/>
              <a:t>middels eller stor grad</a:t>
            </a:r>
          </a:p>
        </p:txBody>
      </p:sp>
      <p:sp>
        <p:nvSpPr>
          <p:cNvPr id="3" name="Plassholder for innhold 2">
            <a:extLst>
              <a:ext uri="{FF2B5EF4-FFF2-40B4-BE49-F238E27FC236}">
                <a16:creationId xmlns:a16="http://schemas.microsoft.com/office/drawing/2014/main" id="{86B4221F-FE2D-437C-8D88-11DBFE327D38}"/>
              </a:ext>
            </a:extLst>
          </p:cNvPr>
          <p:cNvSpPr>
            <a:spLocks noGrp="1"/>
          </p:cNvSpPr>
          <p:nvPr>
            <p:ph idx="1"/>
          </p:nvPr>
        </p:nvSpPr>
        <p:spPr>
          <a:xfrm>
            <a:off x="6376736" y="2215755"/>
            <a:ext cx="6376738" cy="4642245"/>
          </a:xfrm>
        </p:spPr>
        <p:txBody>
          <a:bodyPr/>
          <a:lstStyle/>
          <a:p>
            <a:r>
              <a:rPr lang="nb-NO" sz="2800" dirty="0"/>
              <a:t>Glomma (43 kystvannsforekomter)</a:t>
            </a:r>
          </a:p>
          <a:p>
            <a:endParaRPr lang="nb-NO" dirty="0"/>
          </a:p>
          <a:p>
            <a:pPr marL="514350" indent="-514350">
              <a:buFont typeface="+mj-lt"/>
              <a:buAutoNum type="arabicPeriod"/>
            </a:pPr>
            <a:r>
              <a:rPr lang="nb-NO" dirty="0"/>
              <a:t>Avløpsvann 28 VF</a:t>
            </a:r>
          </a:p>
          <a:p>
            <a:pPr marL="514350" indent="-514350">
              <a:buFont typeface="+mj-lt"/>
              <a:buAutoNum type="arabicPeriod"/>
            </a:pPr>
            <a:r>
              <a:rPr lang="nb-NO" dirty="0"/>
              <a:t>Jordbruk 17 VF</a:t>
            </a:r>
          </a:p>
          <a:p>
            <a:pPr marL="514350" indent="-514350">
              <a:buFont typeface="+mj-lt"/>
              <a:buAutoNum type="arabicPeriod"/>
            </a:pPr>
            <a:r>
              <a:rPr lang="nb-NO" dirty="0"/>
              <a:t>Industri 14 VF</a:t>
            </a:r>
          </a:p>
          <a:p>
            <a:pPr marL="514350" indent="-514350">
              <a:buFont typeface="+mj-lt"/>
              <a:buAutoNum type="arabicPeriod"/>
            </a:pPr>
            <a:r>
              <a:rPr lang="nb-NO" dirty="0"/>
              <a:t>Kysttransport 12 VF</a:t>
            </a:r>
          </a:p>
          <a:p>
            <a:pPr marL="514350" indent="-514350">
              <a:buFont typeface="+mj-lt"/>
              <a:buAutoNum type="arabicPeriod"/>
            </a:pPr>
            <a:r>
              <a:rPr lang="nb-NO" dirty="0"/>
              <a:t>Overvann 9 VF</a:t>
            </a:r>
          </a:p>
          <a:p>
            <a:pPr marL="514350" indent="-514350">
              <a:buFont typeface="+mj-lt"/>
              <a:buAutoNum type="arabicPeriod"/>
            </a:pPr>
            <a:r>
              <a:rPr lang="nb-NO" dirty="0"/>
              <a:t>Båtkloakk 8 VF</a:t>
            </a:r>
          </a:p>
          <a:p>
            <a:pPr marL="514350" indent="-514350">
              <a:buFont typeface="+mj-lt"/>
              <a:buAutoNum type="arabicPeriod"/>
            </a:pPr>
            <a:r>
              <a:rPr lang="nb-NO" dirty="0"/>
              <a:t>Langtransportert forurensing</a:t>
            </a:r>
          </a:p>
          <a:p>
            <a:pPr marL="514350" indent="-514350">
              <a:buFont typeface="+mj-lt"/>
              <a:buAutoNum type="arabicPeriod"/>
            </a:pPr>
            <a:r>
              <a:rPr lang="nb-NO" dirty="0"/>
              <a:t>Vegtransport 5 VF</a:t>
            </a:r>
          </a:p>
          <a:p>
            <a:endParaRPr lang="nb-NO" dirty="0"/>
          </a:p>
          <a:p>
            <a:endParaRPr lang="nb-NO" dirty="0"/>
          </a:p>
        </p:txBody>
      </p:sp>
      <p:sp>
        <p:nvSpPr>
          <p:cNvPr id="4" name="Plassholder for innhold 2">
            <a:extLst>
              <a:ext uri="{FF2B5EF4-FFF2-40B4-BE49-F238E27FC236}">
                <a16:creationId xmlns:a16="http://schemas.microsoft.com/office/drawing/2014/main" id="{EA7F6F9C-EE29-492F-BAB3-4C4F60AC391B}"/>
              </a:ext>
            </a:extLst>
          </p:cNvPr>
          <p:cNvSpPr txBox="1">
            <a:spLocks/>
          </p:cNvSpPr>
          <p:nvPr/>
        </p:nvSpPr>
        <p:spPr>
          <a:xfrm>
            <a:off x="301135" y="2215754"/>
            <a:ext cx="6232356" cy="4642245"/>
          </a:xfrm>
          <a:prstGeom prst="rect">
            <a:avLst/>
          </a:prstGeom>
        </p:spPr>
        <p:txBody>
          <a:bodyPr vert="horz" lIns="0" tIns="0" rIns="0" bIns="0" rtlCol="0" anchor="t" anchorCtr="0">
            <a:noAutofit/>
          </a:bodyPr>
          <a:lstStyle>
            <a:lvl1pPr marL="228555" indent="-228555" algn="l" defTabSz="914217"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1pPr>
            <a:lvl2pPr marL="685663" indent="-228555" algn="l" defTabSz="914217"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2pPr>
            <a:lvl3pPr marL="1142772" indent="-228555" algn="l" defTabSz="914217"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3pPr>
            <a:lvl4pPr marL="1599880" indent="-228555" algn="l" defTabSz="914217"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4pPr>
            <a:lvl5pPr marL="2056989" indent="-228555" algn="l" defTabSz="914217"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800" dirty="0"/>
              <a:t>Vest-Viken (85 kystvannsforekomter)</a:t>
            </a:r>
          </a:p>
          <a:p>
            <a:endParaRPr lang="nb-NO" sz="2800" dirty="0"/>
          </a:p>
          <a:p>
            <a:pPr marL="514350" indent="-514350">
              <a:buFont typeface="+mj-lt"/>
              <a:buAutoNum type="arabicPeriod"/>
            </a:pPr>
            <a:r>
              <a:rPr lang="nb-NO" dirty="0"/>
              <a:t>Kysttransport 30 VF</a:t>
            </a:r>
          </a:p>
          <a:p>
            <a:pPr marL="514350" indent="-514350">
              <a:buFont typeface="+mj-lt"/>
              <a:buAutoNum type="arabicPeriod"/>
            </a:pPr>
            <a:r>
              <a:rPr lang="nb-NO" dirty="0"/>
              <a:t>Avløpsvann vel 28 VF</a:t>
            </a:r>
          </a:p>
          <a:p>
            <a:pPr marL="514350" indent="-514350">
              <a:buFont typeface="+mj-lt"/>
              <a:buAutoNum type="arabicPeriod"/>
            </a:pPr>
            <a:r>
              <a:rPr lang="nb-NO" dirty="0"/>
              <a:t>Industri 23 VF</a:t>
            </a:r>
          </a:p>
          <a:p>
            <a:pPr marL="514350" indent="-514350">
              <a:buFont typeface="+mj-lt"/>
              <a:buAutoNum type="arabicPeriod"/>
            </a:pPr>
            <a:r>
              <a:rPr lang="nb-NO" dirty="0"/>
              <a:t>Jordbruk 15 VF</a:t>
            </a:r>
          </a:p>
          <a:p>
            <a:pPr marL="514350" indent="-514350">
              <a:buFont typeface="+mj-lt"/>
              <a:buAutoNum type="arabicPeriod"/>
            </a:pPr>
            <a:r>
              <a:rPr lang="nb-NO" dirty="0"/>
              <a:t>Vegtransport 14 VF</a:t>
            </a:r>
          </a:p>
          <a:p>
            <a:pPr marL="514350" indent="-514350">
              <a:buFont typeface="+mj-lt"/>
              <a:buAutoNum type="arabicPeriod"/>
            </a:pPr>
            <a:r>
              <a:rPr lang="nb-NO" dirty="0"/>
              <a:t>Overvann 14 VF</a:t>
            </a:r>
          </a:p>
          <a:p>
            <a:pPr marL="514350" indent="-514350">
              <a:buFont typeface="+mj-lt"/>
              <a:buAutoNum type="arabicPeriod"/>
            </a:pPr>
            <a:r>
              <a:rPr lang="nb-NO" dirty="0"/>
              <a:t>Stillehavsøsters 11 VF</a:t>
            </a:r>
          </a:p>
        </p:txBody>
      </p:sp>
    </p:spTree>
    <p:extLst>
      <p:ext uri="{BB962C8B-B14F-4D97-AF65-F5344CB8AC3E}">
        <p14:creationId xmlns:p14="http://schemas.microsoft.com/office/powerpoint/2010/main" val="3323205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innhold 4">
            <a:extLst>
              <a:ext uri="{FF2B5EF4-FFF2-40B4-BE49-F238E27FC236}">
                <a16:creationId xmlns:a16="http://schemas.microsoft.com/office/drawing/2014/main" id="{CBB5887C-8EFD-4F91-B38A-92466DCD3A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158"/>
          <a:stretch/>
        </p:blipFill>
        <p:spPr>
          <a:xfrm>
            <a:off x="0" y="0"/>
            <a:ext cx="5105400" cy="6919799"/>
          </a:xfrm>
          <a:prstGeom prst="rect">
            <a:avLst/>
          </a:prstGeom>
        </p:spPr>
      </p:pic>
      <p:sp>
        <p:nvSpPr>
          <p:cNvPr id="2" name="Tittel 1">
            <a:extLst>
              <a:ext uri="{FF2B5EF4-FFF2-40B4-BE49-F238E27FC236}">
                <a16:creationId xmlns:a16="http://schemas.microsoft.com/office/drawing/2014/main" id="{D9FEBFF5-8935-459C-9B3C-76AE49E7EBD3}"/>
              </a:ext>
            </a:extLst>
          </p:cNvPr>
          <p:cNvSpPr>
            <a:spLocks noGrp="1"/>
          </p:cNvSpPr>
          <p:nvPr>
            <p:ph type="title"/>
          </p:nvPr>
        </p:nvSpPr>
        <p:spPr>
          <a:xfrm>
            <a:off x="5474651" y="260402"/>
            <a:ext cx="5829279" cy="669956"/>
          </a:xfrm>
        </p:spPr>
        <p:txBody>
          <a:bodyPr/>
          <a:lstStyle/>
          <a:p>
            <a:r>
              <a:rPr lang="nb-NO" dirty="0"/>
              <a:t>Forslag vekting av temaer</a:t>
            </a:r>
          </a:p>
        </p:txBody>
      </p:sp>
      <p:sp>
        <p:nvSpPr>
          <p:cNvPr id="5" name="Plassholder for tekst 4">
            <a:extLst>
              <a:ext uri="{FF2B5EF4-FFF2-40B4-BE49-F238E27FC236}">
                <a16:creationId xmlns:a16="http://schemas.microsoft.com/office/drawing/2014/main" id="{4810B46F-EF1E-47DA-9A71-C464F5D467AA}"/>
              </a:ext>
            </a:extLst>
          </p:cNvPr>
          <p:cNvSpPr>
            <a:spLocks noGrp="1"/>
          </p:cNvSpPr>
          <p:nvPr>
            <p:ph type="body" sz="quarter" idx="14"/>
          </p:nvPr>
        </p:nvSpPr>
        <p:spPr>
          <a:xfrm>
            <a:off x="5474651" y="870116"/>
            <a:ext cx="6529092" cy="5676363"/>
          </a:xfrm>
        </p:spPr>
        <p:txBody>
          <a:bodyPr/>
          <a:lstStyle/>
          <a:p>
            <a:pPr>
              <a:lnSpc>
                <a:spcPct val="107000"/>
              </a:lnSpc>
              <a:spcAft>
                <a:spcPts val="800"/>
              </a:spcAft>
            </a:pPr>
            <a:r>
              <a:rPr lang="nb-NO" sz="1800" dirty="0">
                <a:latin typeface="Calibri" panose="020F0502020204030204" pitchFamily="34" charset="0"/>
                <a:ea typeface="Calibri" panose="020F0502020204030204" pitchFamily="34" charset="0"/>
                <a:cs typeface="Times New Roman" panose="02020603050405020304" pitchFamily="18" charset="0"/>
              </a:rPr>
              <a:t>En plan som prioriterer alt, vil neppe bli særlig målretta</a:t>
            </a:r>
          </a:p>
          <a:p>
            <a:pPr>
              <a:lnSpc>
                <a:spcPct val="107000"/>
              </a:lnSpc>
              <a:spcAft>
                <a:spcPts val="800"/>
              </a:spcAft>
            </a:pPr>
            <a:r>
              <a:rPr lang="nb-NO" sz="1800" dirty="0">
                <a:latin typeface="Calibri" panose="020F0502020204030204" pitchFamily="34" charset="0"/>
                <a:ea typeface="Calibri" panose="020F0502020204030204" pitchFamily="34" charset="0"/>
                <a:cs typeface="Times New Roman" panose="02020603050405020304" pitchFamily="18" charset="0"/>
              </a:rPr>
              <a:t>Planen står på to søyler/hovedmål som også er de viktigste temaene:</a:t>
            </a:r>
          </a:p>
          <a:p>
            <a:pPr marL="342900" indent="-342900">
              <a:lnSpc>
                <a:spcPct val="107000"/>
              </a:lnSpc>
              <a:spcAft>
                <a:spcPts val="800"/>
              </a:spcAft>
              <a:buFont typeface="+mj-lt"/>
              <a:buAutoNum type="arabicPeriod"/>
            </a:pPr>
            <a:r>
              <a:rPr lang="nb-NO" sz="1800" dirty="0">
                <a:latin typeface="Calibri" panose="020F0502020204030204" pitchFamily="34" charset="0"/>
                <a:ea typeface="Calibri" panose="020F0502020204030204" pitchFamily="34" charset="0"/>
                <a:cs typeface="Times New Roman" panose="02020603050405020304" pitchFamily="18" charset="0"/>
              </a:rPr>
              <a:t>Bedring av miljøtilstand (</a:t>
            </a:r>
            <a:r>
              <a:rPr lang="nb-NO" sz="1800" dirty="0" err="1">
                <a:latin typeface="Calibri" panose="020F0502020204030204" pitchFamily="34" charset="0"/>
                <a:ea typeface="Calibri" panose="020F0502020204030204" pitchFamily="34" charset="0"/>
                <a:cs typeface="Times New Roman" panose="02020603050405020304" pitchFamily="18" charset="0"/>
              </a:rPr>
              <a:t>inkl</a:t>
            </a:r>
            <a:r>
              <a:rPr lang="nb-NO" sz="1800" dirty="0">
                <a:latin typeface="Calibri" panose="020F0502020204030204" pitchFamily="34" charset="0"/>
                <a:ea typeface="Calibri" panose="020F0502020204030204" pitchFamily="34" charset="0"/>
                <a:cs typeface="Times New Roman" panose="02020603050405020304" pitchFamily="18" charset="0"/>
              </a:rPr>
              <a:t> kysttorsk)</a:t>
            </a:r>
          </a:p>
          <a:p>
            <a:pPr marL="342900" indent="-342900">
              <a:lnSpc>
                <a:spcPct val="107000"/>
              </a:lnSpc>
              <a:spcAft>
                <a:spcPts val="800"/>
              </a:spcAft>
              <a:buFont typeface="+mj-lt"/>
              <a:buAutoNum type="arabicPeriod"/>
            </a:pPr>
            <a:r>
              <a:rPr lang="nb-NO" sz="1800" dirty="0">
                <a:latin typeface="Calibri" panose="020F0502020204030204" pitchFamily="34" charset="0"/>
                <a:ea typeface="Calibri" panose="020F0502020204030204" pitchFamily="34" charset="0"/>
                <a:cs typeface="Times New Roman" panose="02020603050405020304" pitchFamily="18" charset="0"/>
              </a:rPr>
              <a:t>Bedre tilrettelegging for friluftsliv</a:t>
            </a:r>
          </a:p>
          <a:p>
            <a:pPr>
              <a:lnSpc>
                <a:spcPct val="107000"/>
              </a:lnSpc>
              <a:spcAft>
                <a:spcPts val="800"/>
              </a:spcAft>
            </a:pPr>
            <a:endParaRPr lang="nb-NO" sz="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latin typeface="Calibri" panose="020F0502020204030204" pitchFamily="34" charset="0"/>
                <a:ea typeface="Calibri" panose="020F0502020204030204" pitchFamily="34" charset="0"/>
                <a:cs typeface="Times New Roman" panose="02020603050405020304" pitchFamily="18" charset="0"/>
              </a:rPr>
              <a:t>Andre viktige temaer som vil vies oppmerksomhet</a:t>
            </a:r>
          </a:p>
          <a:p>
            <a:pPr marL="285750" indent="-285750">
              <a:lnSpc>
                <a:spcPct val="107000"/>
              </a:lnSpc>
              <a:spcAft>
                <a:spcPts val="800"/>
              </a:spcAft>
              <a:buFont typeface="Arial" panose="020B0604020202020204" pitchFamily="34" charset="0"/>
              <a:buChar char="•"/>
            </a:pPr>
            <a:r>
              <a:rPr lang="nb-NO" sz="1800" dirty="0">
                <a:latin typeface="Calibri" panose="020F0502020204030204" pitchFamily="34" charset="0"/>
                <a:ea typeface="Calibri" panose="020F0502020204030204" pitchFamily="34" charset="0"/>
                <a:cs typeface="Times New Roman" panose="02020603050405020304" pitchFamily="18" charset="0"/>
              </a:rPr>
              <a:t>Bruk av fjorden som resipient (påvirkning fra industri, landbruk,…)  </a:t>
            </a:r>
          </a:p>
          <a:p>
            <a:pPr marL="285750" lvl="0" indent="-285750">
              <a:lnSpc>
                <a:spcPct val="107000"/>
              </a:lnSpc>
              <a:buFont typeface="Arial" panose="020B0604020202020204" pitchFamily="34" charset="0"/>
              <a:buChar char="•"/>
            </a:pPr>
            <a:r>
              <a:rPr lang="nb-NO" sz="1800" dirty="0">
                <a:latin typeface="Calibri" panose="020F0502020204030204" pitchFamily="34" charset="0"/>
                <a:ea typeface="Calibri" panose="020F0502020204030204" pitchFamily="34" charset="0"/>
                <a:cs typeface="Times New Roman" panose="02020603050405020304" pitchFamily="18" charset="0"/>
              </a:rPr>
              <a:t>Planlegging på </a:t>
            </a:r>
            <a:r>
              <a:rPr lang="nb-NO" sz="1800" dirty="0" err="1">
                <a:latin typeface="Calibri" panose="020F0502020204030204" pitchFamily="34" charset="0"/>
                <a:ea typeface="Calibri" panose="020F0502020204030204" pitchFamily="34" charset="0"/>
                <a:cs typeface="Times New Roman" panose="02020603050405020304" pitchFamily="18" charset="0"/>
              </a:rPr>
              <a:t>sjøareale</a:t>
            </a:r>
            <a:r>
              <a:rPr lang="nb-NO" sz="1800" dirty="0">
                <a:latin typeface="Calibri" panose="020F0502020204030204" pitchFamily="34" charset="0"/>
                <a:ea typeface="Calibri" panose="020F0502020204030204" pitchFamily="34" charset="0"/>
                <a:cs typeface="Times New Roman" panose="02020603050405020304" pitchFamily="18" charset="0"/>
              </a:rPr>
              <a:t> og i kystsonen (brukerkonflikter)</a:t>
            </a:r>
          </a:p>
          <a:p>
            <a:pPr marL="285750" lvl="0" indent="-285750">
              <a:lnSpc>
                <a:spcPct val="107000"/>
              </a:lnSpc>
              <a:buFont typeface="Arial" panose="020B0604020202020204" pitchFamily="34" charset="0"/>
              <a:buChar char="•"/>
            </a:pPr>
            <a:r>
              <a:rPr lang="nb-NO" sz="1800" dirty="0">
                <a:latin typeface="Calibri" panose="020F0502020204030204" pitchFamily="34" charset="0"/>
                <a:ea typeface="Calibri" panose="020F0502020204030204" pitchFamily="34" charset="0"/>
                <a:cs typeface="Times New Roman" panose="02020603050405020304" pitchFamily="18" charset="0"/>
              </a:rPr>
              <a:t>Trafikkåre /skipsfart (+sprenging i farleder, mudring, undersjøisk støy)</a:t>
            </a:r>
          </a:p>
          <a:p>
            <a:pPr marL="285750" indent="-285750">
              <a:lnSpc>
                <a:spcPct val="107000"/>
              </a:lnSpc>
              <a:buFont typeface="Arial" panose="020B0604020202020204" pitchFamily="34" charset="0"/>
              <a:buChar char="•"/>
            </a:pPr>
            <a:r>
              <a:rPr lang="nb-NO" sz="1800" dirty="0">
                <a:latin typeface="Calibri" panose="020F0502020204030204" pitchFamily="34" charset="0"/>
                <a:ea typeface="Calibri" panose="020F0502020204030204" pitchFamily="34" charset="0"/>
                <a:cs typeface="Times New Roman" panose="02020603050405020304" pitchFamily="18" charset="0"/>
              </a:rPr>
              <a:t>Plast, mikroplast og søppel </a:t>
            </a:r>
          </a:p>
          <a:p>
            <a:pPr marL="285750" lvl="0" indent="-285750">
              <a:lnSpc>
                <a:spcPct val="107000"/>
              </a:lnSpc>
              <a:buFont typeface="Arial" panose="020B0604020202020204" pitchFamily="34" charset="0"/>
              <a:buChar char="•"/>
            </a:pPr>
            <a:endParaRPr lang="nb-NO" sz="18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nb-NO" sz="1800" dirty="0">
                <a:latin typeface="Calibri" panose="020F0502020204030204" pitchFamily="34" charset="0"/>
                <a:ea typeface="Calibri" panose="020F0502020204030204" pitchFamily="34" charset="0"/>
                <a:cs typeface="Times New Roman" panose="02020603050405020304" pitchFamily="18" charset="0"/>
              </a:rPr>
              <a:t>Andre viktige temaer som vil omfattes men der det går separate løp</a:t>
            </a:r>
          </a:p>
          <a:p>
            <a:pPr lvl="0">
              <a:lnSpc>
                <a:spcPct val="107000"/>
              </a:lnSpc>
              <a:spcAft>
                <a:spcPts val="0"/>
              </a:spcAft>
            </a:pPr>
            <a:r>
              <a:rPr lang="nb-NO" sz="1800" dirty="0">
                <a:latin typeface="Calibri" panose="020F0502020204030204" pitchFamily="34" charset="0"/>
                <a:ea typeface="Calibri" panose="020F0502020204030204" pitchFamily="34" charset="0"/>
                <a:cs typeface="Times New Roman" panose="02020603050405020304" pitchFamily="18" charset="0"/>
              </a:rPr>
              <a:t>kan være: fremmede arter, marint vern, klima, næringsutvikling</a:t>
            </a:r>
          </a:p>
          <a:p>
            <a:pPr lvl="0">
              <a:lnSpc>
                <a:spcPct val="107000"/>
              </a:lnSpc>
              <a:spcAft>
                <a:spcPts val="0"/>
              </a:spcAft>
            </a:pPr>
            <a:endParaRPr lang="nb-NO"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dirty="0"/>
              <a:t>Planavgrensning på land (areal til friluftsliv) bestemmes i løpet av planprosessen. </a:t>
            </a:r>
          </a:p>
          <a:p>
            <a:pPr lvl="0">
              <a:lnSpc>
                <a:spcPct val="107000"/>
              </a:lnSpc>
              <a:spcAft>
                <a:spcPts val="0"/>
              </a:spcAft>
            </a:pPr>
            <a:endParaRPr lang="nb-NO"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ktangel 3">
            <a:extLst>
              <a:ext uri="{FF2B5EF4-FFF2-40B4-BE49-F238E27FC236}">
                <a16:creationId xmlns:a16="http://schemas.microsoft.com/office/drawing/2014/main" id="{A97C9D39-4ECC-42F2-BB76-F0187EBE2A16}"/>
              </a:ext>
            </a:extLst>
          </p:cNvPr>
          <p:cNvSpPr/>
          <p:nvPr/>
        </p:nvSpPr>
        <p:spPr>
          <a:xfrm>
            <a:off x="1264057" y="1520056"/>
            <a:ext cx="8421189" cy="312650"/>
          </a:xfrm>
          <a:prstGeom prst="rect">
            <a:avLst/>
          </a:prstGeom>
        </p:spPr>
        <p:txBody>
          <a:bodyPr wrap="square">
            <a:spAutoFit/>
          </a:bodyPr>
          <a:lstStyle/>
          <a:p>
            <a:pPr>
              <a:lnSpc>
                <a:spcPct val="107000"/>
              </a:lnSpc>
              <a:spcAft>
                <a:spcPts val="800"/>
              </a:spcAft>
            </a:pPr>
            <a:r>
              <a:rPr lang="nb-NO" sz="1400" b="1" dirty="0">
                <a:latin typeface="Calibri" panose="020F0502020204030204" pitchFamily="34" charset="0"/>
                <a:ea typeface="Calibri" panose="020F0502020204030204" pitchFamily="34" charset="0"/>
                <a:cs typeface="Times New Roman" panose="02020603050405020304" pitchFamily="18" charset="0"/>
              </a:rPr>
              <a:t>+:</a:t>
            </a:r>
            <a:endParaRPr lang="nb-NO"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1414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a:extLst>
              <a:ext uri="{FF2B5EF4-FFF2-40B4-BE49-F238E27FC236}">
                <a16:creationId xmlns:a16="http://schemas.microsoft.com/office/drawing/2014/main" id="{E34FFD7A-5BA8-4871-BCD8-C94AAA30EECD}"/>
              </a:ext>
            </a:extLst>
          </p:cNvPr>
          <p:cNvSpPr>
            <a:spLocks noGrp="1"/>
          </p:cNvSpPr>
          <p:nvPr>
            <p:ph idx="1"/>
          </p:nvPr>
        </p:nvSpPr>
        <p:spPr>
          <a:xfrm>
            <a:off x="555812" y="1048872"/>
            <a:ext cx="5496279" cy="4932824"/>
          </a:xfrm>
        </p:spPr>
        <p:txBody>
          <a:bodyPr/>
          <a:lstStyle/>
          <a:p>
            <a:pPr marL="342900" lvl="0" indent="-342900">
              <a:buFont typeface="+mj-lt"/>
              <a:buAutoNum type="arabicPeriod"/>
            </a:pPr>
            <a:r>
              <a:rPr lang="nb-NO" sz="1400" u="sng" dirty="0"/>
              <a:t>Innledning</a:t>
            </a:r>
            <a:endParaRPr lang="nb-NO" sz="1400" dirty="0"/>
          </a:p>
          <a:p>
            <a:pPr marL="342900" lvl="0" indent="-342900">
              <a:buFont typeface="+mj-lt"/>
              <a:buAutoNum type="arabicPeriod"/>
            </a:pPr>
            <a:r>
              <a:rPr lang="nb-NO" sz="1400" u="sng" dirty="0"/>
              <a:t>Bakgrunn/bestilling</a:t>
            </a:r>
            <a:endParaRPr lang="nb-NO" sz="1400" dirty="0"/>
          </a:p>
          <a:p>
            <a:pPr lvl="1"/>
            <a:r>
              <a:rPr lang="nb-NO" sz="1400" dirty="0"/>
              <a:t>Oppdrag fra KLD – Stortingsbehandling mm</a:t>
            </a:r>
          </a:p>
          <a:p>
            <a:pPr lvl="1"/>
            <a:r>
              <a:rPr lang="nb-NO" sz="1400" dirty="0"/>
              <a:t>Avgrensning mot land</a:t>
            </a:r>
          </a:p>
          <a:p>
            <a:pPr lvl="1"/>
            <a:r>
              <a:rPr lang="nb-NO" sz="1400" dirty="0"/>
              <a:t>Avgrensning i forhold til nivå på tiltak (overordnede tiltak</a:t>
            </a:r>
          </a:p>
          <a:p>
            <a:pPr lvl="1"/>
            <a:r>
              <a:rPr lang="nb-NO" sz="1400" dirty="0"/>
              <a:t>Oppsummering av </a:t>
            </a:r>
            <a:r>
              <a:rPr lang="nb-NO" sz="1400" dirty="0" err="1"/>
              <a:t>innspillskonferanse</a:t>
            </a:r>
            <a:r>
              <a:rPr lang="nb-NO" sz="1400" dirty="0"/>
              <a:t> (kort)</a:t>
            </a:r>
          </a:p>
          <a:p>
            <a:pPr marL="0" indent="0">
              <a:buNone/>
            </a:pPr>
            <a:r>
              <a:rPr lang="nb-NO" sz="1400" dirty="0"/>
              <a:t> </a:t>
            </a:r>
          </a:p>
          <a:p>
            <a:pPr marL="0" lvl="0" indent="0">
              <a:buNone/>
            </a:pPr>
            <a:r>
              <a:rPr lang="nb-NO" sz="1400" u="sng" dirty="0"/>
              <a:t>3. Visjon, mål og strategi</a:t>
            </a:r>
            <a:r>
              <a:rPr lang="nb-NO" sz="1400" dirty="0"/>
              <a:t> (inkludert avgrensning til oppgaven og tema)</a:t>
            </a:r>
          </a:p>
          <a:p>
            <a:pPr lvl="1"/>
            <a:r>
              <a:rPr lang="nb-NO" sz="1400" dirty="0"/>
              <a:t>Visjon</a:t>
            </a:r>
          </a:p>
          <a:p>
            <a:pPr lvl="1"/>
            <a:r>
              <a:rPr lang="nb-NO" sz="1400" dirty="0"/>
              <a:t>FNs </a:t>
            </a:r>
            <a:r>
              <a:rPr lang="nb-NO" sz="1400" dirty="0" err="1"/>
              <a:t>bærekraftsmål</a:t>
            </a:r>
            <a:r>
              <a:rPr lang="nb-NO" sz="1400" dirty="0"/>
              <a:t>, </a:t>
            </a:r>
            <a:r>
              <a:rPr lang="nb-NO" sz="1400" dirty="0" err="1"/>
              <a:t>Aichimål</a:t>
            </a:r>
            <a:r>
              <a:rPr lang="nb-NO" sz="1400" dirty="0"/>
              <a:t>, Nasjonale miljømål og målene til Helhetlig plan for Oslofjorden (mulig det siste passer best inn i </a:t>
            </a:r>
            <a:r>
              <a:rPr lang="nb-NO" sz="1400" dirty="0" err="1"/>
              <a:t>kap</a:t>
            </a:r>
            <a:r>
              <a:rPr lang="nb-NO" sz="1400" dirty="0"/>
              <a:t> 9) </a:t>
            </a:r>
          </a:p>
          <a:p>
            <a:pPr lvl="1"/>
            <a:r>
              <a:rPr lang="nb-NO" sz="1400" dirty="0"/>
              <a:t>Dagens vannforvaltningsplaner og naturindeks og gapet til Helhetlig plan for Oslofjorden</a:t>
            </a:r>
          </a:p>
          <a:p>
            <a:pPr lvl="1"/>
            <a:r>
              <a:rPr lang="nb-NO" sz="1400" dirty="0"/>
              <a:t>Sektorenes mål og sektoransvar, inkl. sektorenes miljømål </a:t>
            </a:r>
          </a:p>
          <a:p>
            <a:pPr lvl="1"/>
            <a:r>
              <a:rPr lang="nb-NO" sz="1400" dirty="0"/>
              <a:t>Hovedutfordringer (prioritering av temaer)</a:t>
            </a:r>
          </a:p>
          <a:p>
            <a:pPr marL="0" indent="0">
              <a:buNone/>
            </a:pPr>
            <a:r>
              <a:rPr lang="nb-NO" sz="1400" dirty="0"/>
              <a:t> </a:t>
            </a:r>
          </a:p>
          <a:p>
            <a:pPr marL="0" lvl="0" indent="0">
              <a:buNone/>
            </a:pPr>
            <a:r>
              <a:rPr lang="nb-NO" sz="1400" u="sng" dirty="0"/>
              <a:t>4.  Kunnskapsstatus</a:t>
            </a:r>
            <a:r>
              <a:rPr lang="nb-NO" sz="1400" dirty="0"/>
              <a:t> – miljøtilstand. Rapport fra SALT</a:t>
            </a:r>
          </a:p>
          <a:p>
            <a:pPr marL="0" indent="0">
              <a:buNone/>
            </a:pPr>
            <a:r>
              <a:rPr lang="nb-NO" sz="1400" dirty="0"/>
              <a:t> </a:t>
            </a:r>
          </a:p>
          <a:p>
            <a:pPr marL="0" lvl="0" indent="0">
              <a:buNone/>
            </a:pPr>
            <a:r>
              <a:rPr lang="nb-NO" sz="1400" u="sng" dirty="0"/>
              <a:t>5.  Verdien av Oslofjorden</a:t>
            </a:r>
            <a:r>
              <a:rPr lang="nb-NO" sz="1400" dirty="0"/>
              <a:t> – brukerinteresser og brukermotsetninger</a:t>
            </a:r>
          </a:p>
          <a:p>
            <a:endParaRPr lang="nb-NO" dirty="0"/>
          </a:p>
        </p:txBody>
      </p:sp>
      <p:sp>
        <p:nvSpPr>
          <p:cNvPr id="2" name="Tittel 1">
            <a:extLst>
              <a:ext uri="{FF2B5EF4-FFF2-40B4-BE49-F238E27FC236}">
                <a16:creationId xmlns:a16="http://schemas.microsoft.com/office/drawing/2014/main" id="{5D92F2C0-8F5D-4CB3-94B6-D7048E3747A5}"/>
              </a:ext>
            </a:extLst>
          </p:cNvPr>
          <p:cNvSpPr>
            <a:spLocks noGrp="1"/>
          </p:cNvSpPr>
          <p:nvPr>
            <p:ph type="title"/>
          </p:nvPr>
        </p:nvSpPr>
        <p:spPr>
          <a:xfrm>
            <a:off x="1028926" y="313074"/>
            <a:ext cx="9294577" cy="655114"/>
          </a:xfrm>
        </p:spPr>
        <p:txBody>
          <a:bodyPr/>
          <a:lstStyle/>
          <a:p>
            <a:r>
              <a:rPr lang="nb-NO" dirty="0"/>
              <a:t>Utkast til disposisjon</a:t>
            </a:r>
          </a:p>
        </p:txBody>
      </p:sp>
      <p:sp>
        <p:nvSpPr>
          <p:cNvPr id="6" name="Plassholder for innhold 5">
            <a:extLst>
              <a:ext uri="{FF2B5EF4-FFF2-40B4-BE49-F238E27FC236}">
                <a16:creationId xmlns:a16="http://schemas.microsoft.com/office/drawing/2014/main" id="{45C4992A-B6E8-46CD-96AE-0AFCA38338C8}"/>
              </a:ext>
            </a:extLst>
          </p:cNvPr>
          <p:cNvSpPr>
            <a:spLocks noGrp="1"/>
          </p:cNvSpPr>
          <p:nvPr>
            <p:ph idx="13"/>
          </p:nvPr>
        </p:nvSpPr>
        <p:spPr>
          <a:xfrm>
            <a:off x="6501608" y="1362637"/>
            <a:ext cx="5035968" cy="4932823"/>
          </a:xfrm>
        </p:spPr>
        <p:txBody>
          <a:bodyPr/>
          <a:lstStyle/>
          <a:p>
            <a:pPr marL="0" lvl="0" indent="0">
              <a:buNone/>
            </a:pPr>
            <a:r>
              <a:rPr lang="nb-NO" sz="1400" u="sng" dirty="0"/>
              <a:t>6.  Aktivitet og påvirkning</a:t>
            </a:r>
            <a:r>
              <a:rPr lang="nb-NO" sz="1400" dirty="0"/>
              <a:t> (trusler og risiko i dag og fremover)</a:t>
            </a:r>
          </a:p>
          <a:p>
            <a:pPr lvl="1"/>
            <a:r>
              <a:rPr lang="nb-NO" sz="1400" dirty="0"/>
              <a:t>Generelt og pr sektor (</a:t>
            </a:r>
            <a:r>
              <a:rPr lang="nb-NO" sz="1400" dirty="0" err="1"/>
              <a:t>inkl</a:t>
            </a:r>
            <a:r>
              <a:rPr lang="nb-NO" sz="1400" dirty="0"/>
              <a:t> friluftsliv)</a:t>
            </a:r>
          </a:p>
          <a:p>
            <a:pPr marL="457108" lvl="1" indent="0">
              <a:buNone/>
            </a:pPr>
            <a:endParaRPr lang="nb-NO" sz="1400" dirty="0"/>
          </a:p>
          <a:p>
            <a:pPr marL="0" lvl="0" indent="0">
              <a:buNone/>
            </a:pPr>
            <a:r>
              <a:rPr lang="nb-NO" sz="1400" u="sng" dirty="0"/>
              <a:t>7.  Virkemidler og tiltak</a:t>
            </a:r>
            <a:r>
              <a:rPr lang="nb-NO" sz="1400" dirty="0"/>
              <a:t> (med økonomiske og administrative konsekvenser, prioritering. Manglende utredninger/kunnskapshull på overordnet nivå)</a:t>
            </a:r>
          </a:p>
          <a:p>
            <a:pPr lvl="1"/>
            <a:r>
              <a:rPr lang="nb-NO" sz="1400" dirty="0"/>
              <a:t>Felles og pr sektor (</a:t>
            </a:r>
            <a:r>
              <a:rPr lang="nb-NO" sz="1400" dirty="0" err="1"/>
              <a:t>inkl</a:t>
            </a:r>
            <a:r>
              <a:rPr lang="nb-NO" sz="1400" dirty="0"/>
              <a:t> friluftsliv)</a:t>
            </a:r>
          </a:p>
          <a:p>
            <a:pPr marL="0" indent="0">
              <a:buNone/>
            </a:pPr>
            <a:r>
              <a:rPr lang="nb-NO" sz="1400" dirty="0"/>
              <a:t> </a:t>
            </a:r>
          </a:p>
          <a:p>
            <a:pPr marL="0" lvl="0" indent="0">
              <a:buNone/>
            </a:pPr>
            <a:r>
              <a:rPr lang="nb-NO" sz="1400" u="sng" dirty="0"/>
              <a:t>8.   Andre aktiviteter i Oslofjorden</a:t>
            </a:r>
            <a:r>
              <a:rPr lang="nb-NO" sz="1400" dirty="0"/>
              <a:t> (som pågår og </a:t>
            </a:r>
            <a:r>
              <a:rPr lang="nb-NO" sz="1400" dirty="0" err="1"/>
              <a:t>evt</a:t>
            </a:r>
            <a:r>
              <a:rPr lang="nb-NO" sz="1400" dirty="0"/>
              <a:t> må ses hen til eks frisk Oslofjord, kysttorskprosjektet mm). </a:t>
            </a:r>
          </a:p>
          <a:p>
            <a:pPr marL="0" indent="0">
              <a:buNone/>
            </a:pPr>
            <a:endParaRPr lang="nb-NO" sz="1400" dirty="0"/>
          </a:p>
          <a:p>
            <a:pPr marL="0" lvl="0" indent="0">
              <a:buNone/>
            </a:pPr>
            <a:r>
              <a:rPr lang="nb-NO" sz="1400" u="sng" dirty="0"/>
              <a:t>9.  Samordna strategi og tiltak (konkluderende kapittel)</a:t>
            </a:r>
            <a:endParaRPr lang="nb-NO" sz="1400" dirty="0"/>
          </a:p>
          <a:p>
            <a:pPr lvl="1"/>
            <a:r>
              <a:rPr lang="nb-NO" sz="1400" dirty="0"/>
              <a:t>Strategi/Tiltak/prosess som sektorene har blitt enige om. Hvordan strategien skal tas videre/Fase 2</a:t>
            </a:r>
          </a:p>
          <a:p>
            <a:pPr lvl="1"/>
            <a:r>
              <a:rPr lang="nb-NO" sz="1400" dirty="0"/>
              <a:t>Ambisjoner/tidsfrister for gjennomføring</a:t>
            </a:r>
          </a:p>
          <a:p>
            <a:pPr marL="0" indent="0">
              <a:buNone/>
            </a:pPr>
            <a:endParaRPr lang="nb-NO" sz="1400" dirty="0"/>
          </a:p>
          <a:p>
            <a:pPr marL="0" lvl="0" indent="0">
              <a:buNone/>
            </a:pPr>
            <a:r>
              <a:rPr lang="nb-NO" sz="1400" u="sng" dirty="0"/>
              <a:t>10.  Referanser</a:t>
            </a:r>
            <a:endParaRPr lang="nb-NO" sz="1400" dirty="0"/>
          </a:p>
          <a:p>
            <a:endParaRPr lang="nb-NO" dirty="0"/>
          </a:p>
        </p:txBody>
      </p:sp>
    </p:spTree>
    <p:extLst>
      <p:ext uri="{BB962C8B-B14F-4D97-AF65-F5344CB8AC3E}">
        <p14:creationId xmlns:p14="http://schemas.microsoft.com/office/powerpoint/2010/main" val="3845562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a:extLst>
              <a:ext uri="{FF2B5EF4-FFF2-40B4-BE49-F238E27FC236}">
                <a16:creationId xmlns:a16="http://schemas.microsoft.com/office/drawing/2014/main" id="{13130B46-03B6-4B2A-8933-1F2907D0C54E}"/>
              </a:ext>
            </a:extLst>
          </p:cNvPr>
          <p:cNvSpPr>
            <a:spLocks noGrp="1"/>
          </p:cNvSpPr>
          <p:nvPr>
            <p:ph type="body" sz="quarter" idx="13"/>
          </p:nvPr>
        </p:nvSpPr>
        <p:spPr/>
        <p:txBody>
          <a:bodyPr/>
          <a:lstStyle/>
          <a:p>
            <a:r>
              <a:rPr lang="nb-NO" dirty="0"/>
              <a:t>3. Prosess</a:t>
            </a:r>
          </a:p>
        </p:txBody>
      </p:sp>
    </p:spTree>
    <p:extLst>
      <p:ext uri="{BB962C8B-B14F-4D97-AF65-F5344CB8AC3E}">
        <p14:creationId xmlns:p14="http://schemas.microsoft.com/office/powerpoint/2010/main" val="1300292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7938E5D0-4D5B-495E-81A5-D94EE69140D9}"/>
              </a:ext>
            </a:extLst>
          </p:cNvPr>
          <p:cNvSpPr>
            <a:spLocks noGrp="1"/>
          </p:cNvSpPr>
          <p:nvPr>
            <p:ph type="title"/>
          </p:nvPr>
        </p:nvSpPr>
        <p:spPr>
          <a:xfrm>
            <a:off x="1179981" y="367756"/>
            <a:ext cx="9294577" cy="1126462"/>
          </a:xfrm>
        </p:spPr>
        <p:txBody>
          <a:bodyPr/>
          <a:lstStyle/>
          <a:p>
            <a:r>
              <a:rPr lang="nb-NO" dirty="0"/>
              <a:t>Fremdriftsplan (forslag)</a:t>
            </a:r>
          </a:p>
        </p:txBody>
      </p:sp>
      <p:graphicFrame>
        <p:nvGraphicFramePr>
          <p:cNvPr id="10" name="Tabell 9">
            <a:extLst>
              <a:ext uri="{FF2B5EF4-FFF2-40B4-BE49-F238E27FC236}">
                <a16:creationId xmlns:a16="http://schemas.microsoft.com/office/drawing/2014/main" id="{BB3D661E-DD21-484E-BE05-F473BBE7E453}"/>
              </a:ext>
            </a:extLst>
          </p:cNvPr>
          <p:cNvGraphicFramePr>
            <a:graphicFrameLocks noGrp="1"/>
          </p:cNvGraphicFramePr>
          <p:nvPr>
            <p:extLst>
              <p:ext uri="{D42A27DB-BD31-4B8C-83A1-F6EECF244321}">
                <p14:modId xmlns:p14="http://schemas.microsoft.com/office/powerpoint/2010/main" val="3197211159"/>
              </p:ext>
            </p:extLst>
          </p:nvPr>
        </p:nvGraphicFramePr>
        <p:xfrm>
          <a:off x="1179981" y="1167492"/>
          <a:ext cx="9769278" cy="5567489"/>
        </p:xfrm>
        <a:graphic>
          <a:graphicData uri="http://schemas.openxmlformats.org/drawingml/2006/table">
            <a:tbl>
              <a:tblPr firstRow="1" firstCol="1" bandRow="1">
                <a:tableStyleId>{5C22544A-7EE6-4342-B048-85BDC9FD1C3A}</a:tableStyleId>
              </a:tblPr>
              <a:tblGrid>
                <a:gridCol w="5130739">
                  <a:extLst>
                    <a:ext uri="{9D8B030D-6E8A-4147-A177-3AD203B41FA5}">
                      <a16:colId xmlns:a16="http://schemas.microsoft.com/office/drawing/2014/main" val="495705267"/>
                    </a:ext>
                  </a:extLst>
                </a:gridCol>
                <a:gridCol w="641018">
                  <a:extLst>
                    <a:ext uri="{9D8B030D-6E8A-4147-A177-3AD203B41FA5}">
                      <a16:colId xmlns:a16="http://schemas.microsoft.com/office/drawing/2014/main" val="3475388562"/>
                    </a:ext>
                  </a:extLst>
                </a:gridCol>
                <a:gridCol w="482549">
                  <a:extLst>
                    <a:ext uri="{9D8B030D-6E8A-4147-A177-3AD203B41FA5}">
                      <a16:colId xmlns:a16="http://schemas.microsoft.com/office/drawing/2014/main" val="3431999712"/>
                    </a:ext>
                  </a:extLst>
                </a:gridCol>
                <a:gridCol w="595261">
                  <a:extLst>
                    <a:ext uri="{9D8B030D-6E8A-4147-A177-3AD203B41FA5}">
                      <a16:colId xmlns:a16="http://schemas.microsoft.com/office/drawing/2014/main" val="1720863969"/>
                    </a:ext>
                  </a:extLst>
                </a:gridCol>
                <a:gridCol w="438210">
                  <a:extLst>
                    <a:ext uri="{9D8B030D-6E8A-4147-A177-3AD203B41FA5}">
                      <a16:colId xmlns:a16="http://schemas.microsoft.com/office/drawing/2014/main" val="1953715270"/>
                    </a:ext>
                  </a:extLst>
                </a:gridCol>
                <a:gridCol w="623637">
                  <a:extLst>
                    <a:ext uri="{9D8B030D-6E8A-4147-A177-3AD203B41FA5}">
                      <a16:colId xmlns:a16="http://schemas.microsoft.com/office/drawing/2014/main" val="2774132806"/>
                    </a:ext>
                  </a:extLst>
                </a:gridCol>
                <a:gridCol w="671782">
                  <a:extLst>
                    <a:ext uri="{9D8B030D-6E8A-4147-A177-3AD203B41FA5}">
                      <a16:colId xmlns:a16="http://schemas.microsoft.com/office/drawing/2014/main" val="3301328406"/>
                    </a:ext>
                  </a:extLst>
                </a:gridCol>
                <a:gridCol w="543779">
                  <a:extLst>
                    <a:ext uri="{9D8B030D-6E8A-4147-A177-3AD203B41FA5}">
                      <a16:colId xmlns:a16="http://schemas.microsoft.com/office/drawing/2014/main" val="3484842864"/>
                    </a:ext>
                  </a:extLst>
                </a:gridCol>
                <a:gridCol w="642303">
                  <a:extLst>
                    <a:ext uri="{9D8B030D-6E8A-4147-A177-3AD203B41FA5}">
                      <a16:colId xmlns:a16="http://schemas.microsoft.com/office/drawing/2014/main" val="258509695"/>
                    </a:ext>
                  </a:extLst>
                </a:gridCol>
              </a:tblGrid>
              <a:tr h="520731">
                <a:tc>
                  <a:txBody>
                    <a:bodyPr/>
                    <a:lstStyle/>
                    <a:p>
                      <a:pPr algn="ctr">
                        <a:lnSpc>
                          <a:spcPct val="107000"/>
                        </a:lnSpc>
                        <a:spcAft>
                          <a:spcPts val="0"/>
                        </a:spcAft>
                      </a:pPr>
                      <a:r>
                        <a:rPr lang="nb-NO" sz="1400" dirty="0">
                          <a:effectLst/>
                        </a:rPr>
                        <a:t>AKTIVITET  </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a:effectLst/>
                        </a:rPr>
                        <a:t>FEB</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nchor="ctr"/>
                </a:tc>
                <a:tc>
                  <a:txBody>
                    <a:bodyPr/>
                    <a:lstStyle/>
                    <a:p>
                      <a:pPr algn="ctr">
                        <a:lnSpc>
                          <a:spcPct val="107000"/>
                        </a:lnSpc>
                        <a:spcAft>
                          <a:spcPts val="0"/>
                        </a:spcAft>
                      </a:pPr>
                      <a:r>
                        <a:rPr lang="nb-NO" sz="1400">
                          <a:effectLst/>
                        </a:rPr>
                        <a:t>MAR</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nchor="ctr"/>
                </a:tc>
                <a:tc>
                  <a:txBody>
                    <a:bodyPr/>
                    <a:lstStyle/>
                    <a:p>
                      <a:pPr algn="ctr">
                        <a:lnSpc>
                          <a:spcPct val="107000"/>
                        </a:lnSpc>
                        <a:spcAft>
                          <a:spcPts val="0"/>
                        </a:spcAft>
                      </a:pPr>
                      <a:r>
                        <a:rPr lang="nb-NO" sz="1400">
                          <a:effectLst/>
                        </a:rPr>
                        <a:t>APR</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nchor="ctr"/>
                </a:tc>
                <a:tc>
                  <a:txBody>
                    <a:bodyPr/>
                    <a:lstStyle/>
                    <a:p>
                      <a:pPr algn="ctr">
                        <a:lnSpc>
                          <a:spcPct val="107000"/>
                        </a:lnSpc>
                        <a:spcAft>
                          <a:spcPts val="0"/>
                        </a:spcAft>
                      </a:pPr>
                      <a:r>
                        <a:rPr lang="nb-NO" sz="1400">
                          <a:effectLst/>
                        </a:rPr>
                        <a:t>MAI</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nchor="ctr"/>
                </a:tc>
                <a:tc>
                  <a:txBody>
                    <a:bodyPr/>
                    <a:lstStyle/>
                    <a:p>
                      <a:pPr algn="ctr">
                        <a:lnSpc>
                          <a:spcPct val="107000"/>
                        </a:lnSpc>
                        <a:spcAft>
                          <a:spcPts val="0"/>
                        </a:spcAft>
                      </a:pPr>
                      <a:r>
                        <a:rPr lang="nb-NO" sz="1400" dirty="0">
                          <a:effectLst/>
                        </a:rPr>
                        <a:t>JUN</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nchor="ctr"/>
                </a:tc>
                <a:tc>
                  <a:txBody>
                    <a:bodyPr/>
                    <a:lstStyle/>
                    <a:p>
                      <a:pPr algn="ctr">
                        <a:lnSpc>
                          <a:spcPct val="107000"/>
                        </a:lnSpc>
                        <a:spcAft>
                          <a:spcPts val="0"/>
                        </a:spcAft>
                      </a:pPr>
                      <a:r>
                        <a:rPr lang="nb-NO" sz="1400" dirty="0">
                          <a:effectLst/>
                        </a:rPr>
                        <a:t>AUG </a:t>
                      </a:r>
                    </a:p>
                    <a:p>
                      <a:pPr algn="ctr">
                        <a:lnSpc>
                          <a:spcPct val="107000"/>
                        </a:lnSpc>
                        <a:spcAft>
                          <a:spcPts val="0"/>
                        </a:spcAft>
                      </a:pPr>
                      <a:r>
                        <a:rPr lang="nb-NO" sz="1400" dirty="0">
                          <a:effectLst/>
                        </a:rPr>
                        <a:t>- </a:t>
                      </a:r>
                    </a:p>
                    <a:p>
                      <a:pPr algn="ctr">
                        <a:lnSpc>
                          <a:spcPct val="107000"/>
                        </a:lnSpc>
                        <a:spcAft>
                          <a:spcPts val="0"/>
                        </a:spcAft>
                      </a:pPr>
                      <a:r>
                        <a:rPr lang="nb-NO" sz="1400" dirty="0">
                          <a:effectLst/>
                        </a:rPr>
                        <a:t>SEP</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nchor="ctr"/>
                </a:tc>
                <a:tc>
                  <a:txBody>
                    <a:bodyPr/>
                    <a:lstStyle/>
                    <a:p>
                      <a:pPr algn="ctr">
                        <a:lnSpc>
                          <a:spcPct val="107000"/>
                        </a:lnSpc>
                        <a:spcAft>
                          <a:spcPts val="0"/>
                        </a:spcAft>
                      </a:pPr>
                      <a:r>
                        <a:rPr lang="nb-NO" sz="1400">
                          <a:effectLst/>
                        </a:rPr>
                        <a:t>OKT - NOV</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nchor="ctr"/>
                </a:tc>
                <a:tc>
                  <a:txBody>
                    <a:bodyPr/>
                    <a:lstStyle/>
                    <a:p>
                      <a:pPr algn="ctr">
                        <a:lnSpc>
                          <a:spcPct val="107000"/>
                        </a:lnSpc>
                        <a:spcAft>
                          <a:spcPts val="0"/>
                        </a:spcAft>
                      </a:pPr>
                      <a:r>
                        <a:rPr lang="nb-NO" sz="1400" dirty="0">
                          <a:effectLst/>
                        </a:rPr>
                        <a:t>1. DES</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nchor="ctr"/>
                </a:tc>
                <a:extLst>
                  <a:ext uri="{0D108BD9-81ED-4DB2-BD59-A6C34878D82A}">
                    <a16:rowId xmlns:a16="http://schemas.microsoft.com/office/drawing/2014/main" val="992449623"/>
                  </a:ext>
                </a:extLst>
              </a:tr>
              <a:tr h="344207">
                <a:tc>
                  <a:txBody>
                    <a:bodyPr/>
                    <a:lstStyle/>
                    <a:p>
                      <a:pPr algn="l">
                        <a:lnSpc>
                          <a:spcPct val="107000"/>
                        </a:lnSpc>
                        <a:spcAft>
                          <a:spcPts val="0"/>
                        </a:spcAft>
                      </a:pPr>
                      <a:r>
                        <a:rPr lang="nb-NO" sz="1400">
                          <a:effectLst/>
                        </a:rPr>
                        <a:t>Supplerende tildelingsbrev og innledende møte med KLD for føringer om planen</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dirty="0">
                          <a:effectLst/>
                        </a:rPr>
                        <a:t> </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solidFill>
                      <a:schemeClr val="accent1">
                        <a:lumMod val="60000"/>
                        <a:lumOff val="40000"/>
                      </a:schemeClr>
                    </a:solidFill>
                  </a:tcPr>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extLst>
                  <a:ext uri="{0D108BD9-81ED-4DB2-BD59-A6C34878D82A}">
                    <a16:rowId xmlns:a16="http://schemas.microsoft.com/office/drawing/2014/main" val="2965911486"/>
                  </a:ext>
                </a:extLst>
              </a:tr>
              <a:tr h="493233">
                <a:tc>
                  <a:txBody>
                    <a:bodyPr/>
                    <a:lstStyle/>
                    <a:p>
                      <a:pPr algn="l">
                        <a:lnSpc>
                          <a:spcPct val="107000"/>
                        </a:lnSpc>
                        <a:spcAft>
                          <a:spcPts val="0"/>
                        </a:spcAft>
                      </a:pPr>
                      <a:r>
                        <a:rPr lang="nb-NO" sz="1400">
                          <a:effectLst/>
                        </a:rPr>
                        <a:t>Involvering av direktorater, regioner, kommuner, interesser</a:t>
                      </a:r>
                    </a:p>
                    <a:p>
                      <a:pPr algn="l">
                        <a:lnSpc>
                          <a:spcPct val="107000"/>
                        </a:lnSpc>
                        <a:spcAft>
                          <a:spcPts val="0"/>
                        </a:spcAft>
                      </a:pPr>
                      <a:r>
                        <a:rPr lang="nb-NO" sz="1400">
                          <a:effectLst/>
                        </a:rPr>
                        <a:t>(Bestillinger og informasjon om arbeidet)</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dirty="0">
                          <a:effectLst/>
                        </a:rPr>
                        <a:t> </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solidFill>
                      <a:schemeClr val="accent1">
                        <a:lumMod val="60000"/>
                        <a:lumOff val="40000"/>
                      </a:schemeClr>
                    </a:solidFill>
                  </a:tcPr>
                </a:tc>
                <a:tc>
                  <a:txBody>
                    <a:bodyPr/>
                    <a:lstStyle/>
                    <a:p>
                      <a:pPr algn="ctr">
                        <a:lnSpc>
                          <a:spcPct val="107000"/>
                        </a:lnSpc>
                        <a:spcAft>
                          <a:spcPts val="0"/>
                        </a:spcAft>
                      </a:pPr>
                      <a:r>
                        <a:rPr lang="nb-NO" sz="1400" dirty="0">
                          <a:effectLst/>
                        </a:rPr>
                        <a:t> </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solidFill>
                      <a:schemeClr val="accent1">
                        <a:lumMod val="60000"/>
                        <a:lumOff val="40000"/>
                      </a:schemeClr>
                    </a:solidFill>
                  </a:tcPr>
                </a:tc>
                <a:tc>
                  <a:txBody>
                    <a:bodyPr/>
                    <a:lstStyle/>
                    <a:p>
                      <a:pPr algn="ctr">
                        <a:lnSpc>
                          <a:spcPct val="107000"/>
                        </a:lnSpc>
                        <a:spcAft>
                          <a:spcPts val="0"/>
                        </a:spcAft>
                      </a:pPr>
                      <a:r>
                        <a:rPr lang="nb-NO" sz="1400" dirty="0">
                          <a:effectLst/>
                        </a:rPr>
                        <a:t> </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solidFill>
                      <a:schemeClr val="accent1">
                        <a:lumMod val="60000"/>
                        <a:lumOff val="40000"/>
                      </a:schemeClr>
                    </a:solidFill>
                  </a:tcPr>
                </a:tc>
                <a:tc>
                  <a:txBody>
                    <a:bodyPr/>
                    <a:lstStyle/>
                    <a:p>
                      <a:pPr algn="ctr">
                        <a:lnSpc>
                          <a:spcPct val="107000"/>
                        </a:lnSpc>
                        <a:spcAft>
                          <a:spcPts val="0"/>
                        </a:spcAft>
                      </a:pPr>
                      <a:r>
                        <a:rPr lang="nb-NO" sz="1400" dirty="0">
                          <a:effectLst/>
                        </a:rPr>
                        <a:t> </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solidFill>
                      <a:schemeClr val="accent1">
                        <a:lumMod val="60000"/>
                        <a:lumOff val="40000"/>
                      </a:schemeClr>
                    </a:solidFill>
                  </a:tcPr>
                </a:tc>
                <a:tc>
                  <a:txBody>
                    <a:bodyPr/>
                    <a:lstStyle/>
                    <a:p>
                      <a:pPr algn="ctr">
                        <a:lnSpc>
                          <a:spcPct val="107000"/>
                        </a:lnSpc>
                        <a:spcAft>
                          <a:spcPts val="0"/>
                        </a:spcAft>
                      </a:pPr>
                      <a:r>
                        <a:rPr lang="nb-NO" sz="1400" dirty="0">
                          <a:effectLst/>
                        </a:rPr>
                        <a:t> </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solidFill>
                      <a:schemeClr val="accent1">
                        <a:lumMod val="60000"/>
                        <a:lumOff val="40000"/>
                      </a:schemeClr>
                    </a:solidFill>
                  </a:tcPr>
                </a:tc>
                <a:tc>
                  <a:txBody>
                    <a:bodyPr/>
                    <a:lstStyle/>
                    <a:p>
                      <a:pPr algn="ctr">
                        <a:lnSpc>
                          <a:spcPct val="107000"/>
                        </a:lnSpc>
                        <a:spcAft>
                          <a:spcPts val="0"/>
                        </a:spcAft>
                      </a:pPr>
                      <a:r>
                        <a:rPr lang="nb-NO" sz="1400" dirty="0">
                          <a:effectLst/>
                        </a:rPr>
                        <a:t> </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solidFill>
                      <a:schemeClr val="accent1">
                        <a:lumMod val="60000"/>
                        <a:lumOff val="40000"/>
                      </a:schemeClr>
                    </a:solidFill>
                  </a:tcPr>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extLst>
                  <a:ext uri="{0D108BD9-81ED-4DB2-BD59-A6C34878D82A}">
                    <a16:rowId xmlns:a16="http://schemas.microsoft.com/office/drawing/2014/main" val="2480096073"/>
                  </a:ext>
                </a:extLst>
              </a:tr>
              <a:tr h="231107">
                <a:tc>
                  <a:txBody>
                    <a:bodyPr/>
                    <a:lstStyle/>
                    <a:p>
                      <a:pPr algn="l">
                        <a:lnSpc>
                          <a:spcPct val="107000"/>
                        </a:lnSpc>
                        <a:spcAft>
                          <a:spcPts val="0"/>
                        </a:spcAft>
                      </a:pPr>
                      <a:r>
                        <a:rPr lang="nb-NO" sz="1400">
                          <a:effectLst/>
                        </a:rPr>
                        <a:t>Utvikling av prosjektplan og innholdsfortegnelse</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dirty="0">
                          <a:effectLst/>
                        </a:rPr>
                        <a:t> </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solidFill>
                      <a:schemeClr val="accent1">
                        <a:lumMod val="60000"/>
                        <a:lumOff val="40000"/>
                      </a:schemeClr>
                    </a:solidFill>
                  </a:tcPr>
                </a:tc>
                <a:tc>
                  <a:txBody>
                    <a:bodyPr/>
                    <a:lstStyle/>
                    <a:p>
                      <a:pPr algn="ctr">
                        <a:lnSpc>
                          <a:spcPct val="107000"/>
                        </a:lnSpc>
                        <a:spcAft>
                          <a:spcPts val="0"/>
                        </a:spcAft>
                      </a:pPr>
                      <a:r>
                        <a:rPr lang="nb-NO" sz="1400">
                          <a:effectLst/>
                        </a:rPr>
                        <a:t>Frist</a:t>
                      </a:r>
                    </a:p>
                    <a:p>
                      <a:pPr algn="ctr">
                        <a:lnSpc>
                          <a:spcPct val="107000"/>
                        </a:lnSpc>
                        <a:spcAft>
                          <a:spcPts val="0"/>
                        </a:spcAft>
                      </a:pPr>
                      <a:r>
                        <a:rPr lang="nb-NO" sz="1400">
                          <a:effectLst/>
                        </a:rPr>
                        <a:t>1.APR</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extLst>
                  <a:ext uri="{0D108BD9-81ED-4DB2-BD59-A6C34878D82A}">
                    <a16:rowId xmlns:a16="http://schemas.microsoft.com/office/drawing/2014/main" val="3136859045"/>
                  </a:ext>
                </a:extLst>
              </a:tr>
              <a:tr h="256542">
                <a:tc>
                  <a:txBody>
                    <a:bodyPr/>
                    <a:lstStyle/>
                    <a:p>
                      <a:pPr algn="l">
                        <a:lnSpc>
                          <a:spcPct val="107000"/>
                        </a:lnSpc>
                        <a:spcAft>
                          <a:spcPts val="0"/>
                        </a:spcAft>
                      </a:pPr>
                      <a:r>
                        <a:rPr lang="nb-NO" sz="1400" dirty="0">
                          <a:effectLst/>
                        </a:rPr>
                        <a:t>Tilbakemelding fra KLD </a:t>
                      </a:r>
                      <a:r>
                        <a:rPr lang="nb-NO" sz="1400">
                          <a:effectLst/>
                        </a:rPr>
                        <a:t>på innholdsfortegnelse</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dirty="0">
                          <a:effectLst/>
                        </a:rPr>
                        <a:t> </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solidFill>
                      <a:schemeClr val="accent1">
                        <a:lumMod val="60000"/>
                        <a:lumOff val="40000"/>
                      </a:schemeClr>
                    </a:solidFill>
                  </a:tcPr>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extLst>
                  <a:ext uri="{0D108BD9-81ED-4DB2-BD59-A6C34878D82A}">
                    <a16:rowId xmlns:a16="http://schemas.microsoft.com/office/drawing/2014/main" val="1050077357"/>
                  </a:ext>
                </a:extLst>
              </a:tr>
              <a:tr h="355735">
                <a:tc>
                  <a:txBody>
                    <a:bodyPr/>
                    <a:lstStyle/>
                    <a:p>
                      <a:pPr algn="l">
                        <a:lnSpc>
                          <a:spcPct val="107000"/>
                        </a:lnSpc>
                        <a:spcAft>
                          <a:spcPts val="0"/>
                        </a:spcAft>
                      </a:pPr>
                      <a:r>
                        <a:rPr lang="nb-NO" sz="1400" dirty="0">
                          <a:effectLst/>
                        </a:rPr>
                        <a:t>Grunnleggende kapitler fra direktoratene</a:t>
                      </a:r>
                    </a:p>
                    <a:p>
                      <a:pPr algn="l">
                        <a:lnSpc>
                          <a:spcPct val="107000"/>
                        </a:lnSpc>
                        <a:spcAft>
                          <a:spcPts val="0"/>
                        </a:spcAft>
                      </a:pPr>
                      <a:r>
                        <a:rPr lang="nb-NO" sz="1400" dirty="0">
                          <a:effectLst/>
                        </a:rPr>
                        <a:t>Planområdeavgrensning, tematisk avgrensing</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dirty="0">
                          <a:effectLst/>
                        </a:rPr>
                        <a:t> </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solidFill>
                      <a:schemeClr val="accent1">
                        <a:lumMod val="60000"/>
                        <a:lumOff val="40000"/>
                      </a:schemeClr>
                    </a:solidFill>
                  </a:tcPr>
                </a:tc>
                <a:tc>
                  <a:txBody>
                    <a:bodyPr/>
                    <a:lstStyle/>
                    <a:p>
                      <a:pPr algn="ctr">
                        <a:lnSpc>
                          <a:spcPct val="107000"/>
                        </a:lnSpc>
                        <a:spcAft>
                          <a:spcPts val="0"/>
                        </a:spcAft>
                      </a:pPr>
                      <a:r>
                        <a:rPr lang="nb-NO" sz="1400" dirty="0">
                          <a:effectLst/>
                        </a:rPr>
                        <a:t> </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solidFill>
                      <a:schemeClr val="accent1">
                        <a:lumMod val="60000"/>
                        <a:lumOff val="40000"/>
                      </a:schemeClr>
                    </a:solidFill>
                  </a:tcPr>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extLst>
                  <a:ext uri="{0D108BD9-81ED-4DB2-BD59-A6C34878D82A}">
                    <a16:rowId xmlns:a16="http://schemas.microsoft.com/office/drawing/2014/main" val="2924605971"/>
                  </a:ext>
                </a:extLst>
              </a:tr>
              <a:tr h="344207">
                <a:tc>
                  <a:txBody>
                    <a:bodyPr/>
                    <a:lstStyle/>
                    <a:p>
                      <a:pPr algn="l">
                        <a:lnSpc>
                          <a:spcPct val="107000"/>
                        </a:lnSpc>
                        <a:spcAft>
                          <a:spcPts val="0"/>
                        </a:spcAft>
                      </a:pPr>
                      <a:r>
                        <a:rPr lang="nb-NO" sz="1400" dirty="0">
                          <a:effectLst/>
                        </a:rPr>
                        <a:t>Arbeidspakke: Mål og strategi</a:t>
                      </a:r>
                    </a:p>
                    <a:p>
                      <a:pPr algn="l">
                        <a:lnSpc>
                          <a:spcPct val="107000"/>
                        </a:lnSpc>
                        <a:spcAft>
                          <a:spcPts val="0"/>
                        </a:spcAft>
                      </a:pPr>
                      <a:r>
                        <a:rPr lang="nb-NO" sz="1400" dirty="0">
                          <a:effectLst/>
                        </a:rPr>
                        <a:t>Arbeidspakke: Kunnskapsstatus</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solidFill>
                      <a:schemeClr val="accent1">
                        <a:lumMod val="60000"/>
                        <a:lumOff val="40000"/>
                      </a:schemeClr>
                    </a:solidFill>
                  </a:tcPr>
                </a:tc>
                <a:tc>
                  <a:txBody>
                    <a:bodyPr/>
                    <a:lstStyle/>
                    <a:p>
                      <a:pPr algn="ctr">
                        <a:lnSpc>
                          <a:spcPct val="107000"/>
                        </a:lnSpc>
                        <a:spcAft>
                          <a:spcPts val="0"/>
                        </a:spcAft>
                      </a:pPr>
                      <a:r>
                        <a:rPr lang="nb-NO" sz="1400" dirty="0">
                          <a:effectLst/>
                        </a:rPr>
                        <a:t> </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solidFill>
                      <a:schemeClr val="accent1">
                        <a:lumMod val="60000"/>
                        <a:lumOff val="40000"/>
                      </a:schemeClr>
                    </a:solidFill>
                  </a:tcPr>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extLst>
                  <a:ext uri="{0D108BD9-81ED-4DB2-BD59-A6C34878D82A}">
                    <a16:rowId xmlns:a16="http://schemas.microsoft.com/office/drawing/2014/main" val="203200284"/>
                  </a:ext>
                </a:extLst>
              </a:tr>
              <a:tr h="693571">
                <a:tc>
                  <a:txBody>
                    <a:bodyPr/>
                    <a:lstStyle/>
                    <a:p>
                      <a:pPr algn="l">
                        <a:lnSpc>
                          <a:spcPct val="107000"/>
                        </a:lnSpc>
                        <a:spcAft>
                          <a:spcPts val="0"/>
                        </a:spcAft>
                      </a:pPr>
                      <a:r>
                        <a:rPr lang="nb-NO" sz="1400" dirty="0">
                          <a:effectLst/>
                        </a:rPr>
                        <a:t>Arbeidspakke: Verdien av Oslofjorden (nytte)</a:t>
                      </a:r>
                    </a:p>
                    <a:p>
                      <a:pPr algn="l">
                        <a:lnSpc>
                          <a:spcPct val="107000"/>
                        </a:lnSpc>
                        <a:spcAft>
                          <a:spcPts val="0"/>
                        </a:spcAft>
                      </a:pPr>
                      <a:r>
                        <a:rPr lang="nb-NO" sz="1400" dirty="0">
                          <a:effectLst/>
                        </a:rPr>
                        <a:t>Arbeidspakke: Friluftsliv, kulturminner og arealbruk</a:t>
                      </a:r>
                    </a:p>
                    <a:p>
                      <a:pPr algn="l">
                        <a:lnSpc>
                          <a:spcPct val="107000"/>
                        </a:lnSpc>
                        <a:spcAft>
                          <a:spcPts val="0"/>
                        </a:spcAft>
                      </a:pPr>
                      <a:r>
                        <a:rPr lang="nb-NO" sz="1400" dirty="0">
                          <a:effectLst/>
                        </a:rPr>
                        <a:t>Arbeidspakke: Aktivitet og påvirkning</a:t>
                      </a:r>
                    </a:p>
                    <a:p>
                      <a:pPr algn="l">
                        <a:lnSpc>
                          <a:spcPct val="107000"/>
                        </a:lnSpc>
                        <a:spcAft>
                          <a:spcPts val="0"/>
                        </a:spcAft>
                      </a:pPr>
                      <a:r>
                        <a:rPr lang="nb-NO" sz="1400" dirty="0">
                          <a:effectLst/>
                        </a:rPr>
                        <a:t>Arbeidspakke: Virkemidler og tiltak</a:t>
                      </a:r>
                    </a:p>
                  </a:txBody>
                  <a:tcPr marL="45218" marR="45218" marT="0" marB="0"/>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dirty="0">
                          <a:effectLst/>
                        </a:rPr>
                        <a:t> </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solidFill>
                      <a:schemeClr val="accent1">
                        <a:lumMod val="60000"/>
                        <a:lumOff val="40000"/>
                      </a:schemeClr>
                    </a:solidFill>
                  </a:tcPr>
                </a:tc>
                <a:tc>
                  <a:txBody>
                    <a:bodyPr/>
                    <a:lstStyle/>
                    <a:p>
                      <a:pPr algn="ctr">
                        <a:lnSpc>
                          <a:spcPct val="107000"/>
                        </a:lnSpc>
                        <a:spcAft>
                          <a:spcPts val="0"/>
                        </a:spcAft>
                      </a:pPr>
                      <a:r>
                        <a:rPr lang="nb-NO" sz="1400" dirty="0">
                          <a:effectLst/>
                        </a:rPr>
                        <a:t> </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solidFill>
                      <a:schemeClr val="accent1">
                        <a:lumMod val="60000"/>
                        <a:lumOff val="40000"/>
                      </a:schemeClr>
                    </a:solidFill>
                  </a:tcPr>
                </a:tc>
                <a:tc>
                  <a:txBody>
                    <a:bodyPr/>
                    <a:lstStyle/>
                    <a:p>
                      <a:pPr algn="ctr">
                        <a:lnSpc>
                          <a:spcPct val="107000"/>
                        </a:lnSpc>
                        <a:spcAft>
                          <a:spcPts val="0"/>
                        </a:spcAft>
                      </a:pPr>
                      <a:r>
                        <a:rPr lang="nb-NO" sz="1400" dirty="0">
                          <a:effectLst/>
                        </a:rPr>
                        <a:t> </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solidFill>
                      <a:schemeClr val="accent1">
                        <a:lumMod val="60000"/>
                        <a:lumOff val="40000"/>
                      </a:schemeClr>
                    </a:solidFill>
                  </a:tcPr>
                </a:tc>
                <a:tc>
                  <a:txBody>
                    <a:bodyPr/>
                    <a:lstStyle/>
                    <a:p>
                      <a:pPr algn="ctr">
                        <a:lnSpc>
                          <a:spcPct val="107000"/>
                        </a:lnSpc>
                        <a:spcAft>
                          <a:spcPts val="0"/>
                        </a:spcAft>
                      </a:pPr>
                      <a:r>
                        <a:rPr lang="nb-NO" sz="1400" dirty="0">
                          <a:effectLst/>
                        </a:rPr>
                        <a:t> </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solidFill>
                      <a:schemeClr val="accent1">
                        <a:lumMod val="60000"/>
                        <a:lumOff val="40000"/>
                      </a:schemeClr>
                    </a:solidFill>
                  </a:tcPr>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extLst>
                  <a:ext uri="{0D108BD9-81ED-4DB2-BD59-A6C34878D82A}">
                    <a16:rowId xmlns:a16="http://schemas.microsoft.com/office/drawing/2014/main" val="1710692448"/>
                  </a:ext>
                </a:extLst>
              </a:tr>
              <a:tr h="327508">
                <a:tc>
                  <a:txBody>
                    <a:bodyPr/>
                    <a:lstStyle/>
                    <a:p>
                      <a:pPr marL="0" marR="0" lvl="0" indent="0" algn="l" defTabSz="914217" rtl="0" eaLnBrk="1" fontAlgn="auto" latinLnBrk="0" hangingPunct="1">
                        <a:lnSpc>
                          <a:spcPct val="107000"/>
                        </a:lnSpc>
                        <a:spcBef>
                          <a:spcPts val="0"/>
                        </a:spcBef>
                        <a:spcAft>
                          <a:spcPts val="0"/>
                        </a:spcAft>
                        <a:buClrTx/>
                        <a:buSzTx/>
                        <a:buFontTx/>
                        <a:buNone/>
                        <a:tabLst/>
                        <a:defRPr/>
                      </a:pPr>
                      <a:r>
                        <a:rPr lang="nb-NO" sz="1400" dirty="0">
                          <a:effectLst/>
                        </a:rPr>
                        <a:t>Arbeidspakke: Fase 2 vurdering</a:t>
                      </a:r>
                    </a:p>
                  </a:txBody>
                  <a:tcPr marL="45218" marR="45218" marT="0" marB="0"/>
                </a:tc>
                <a:tc>
                  <a:txBody>
                    <a:bodyPr/>
                    <a:lstStyle/>
                    <a:p>
                      <a:pPr algn="ctr">
                        <a:lnSpc>
                          <a:spcPct val="107000"/>
                        </a:lnSpc>
                        <a:spcAft>
                          <a:spcPts val="0"/>
                        </a:spcAft>
                      </a:pP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solidFill>
                      <a:schemeClr val="bg2"/>
                    </a:solidFill>
                  </a:tcPr>
                </a:tc>
                <a:tc>
                  <a:txBody>
                    <a:bodyPr/>
                    <a:lstStyle/>
                    <a:p>
                      <a:pPr algn="ctr">
                        <a:lnSpc>
                          <a:spcPct val="107000"/>
                        </a:lnSpc>
                        <a:spcAft>
                          <a:spcPts val="0"/>
                        </a:spcAft>
                      </a:pP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solidFill>
                      <a:schemeClr val="bg2"/>
                    </a:solidFill>
                  </a:tcPr>
                </a:tc>
                <a:tc>
                  <a:txBody>
                    <a:bodyPr/>
                    <a:lstStyle/>
                    <a:p>
                      <a:pPr algn="ctr">
                        <a:lnSpc>
                          <a:spcPct val="107000"/>
                        </a:lnSpc>
                        <a:spcAft>
                          <a:spcPts val="0"/>
                        </a:spcAft>
                      </a:pP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solidFill>
                      <a:schemeClr val="bg2"/>
                    </a:solidFill>
                  </a:tcPr>
                </a:tc>
                <a:tc>
                  <a:txBody>
                    <a:bodyPr/>
                    <a:lstStyle/>
                    <a:p>
                      <a:pPr algn="ctr">
                        <a:lnSpc>
                          <a:spcPct val="107000"/>
                        </a:lnSpc>
                        <a:spcAft>
                          <a:spcPts val="0"/>
                        </a:spcAft>
                      </a:pP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solidFill>
                      <a:schemeClr val="accent1">
                        <a:lumMod val="60000"/>
                        <a:lumOff val="40000"/>
                      </a:schemeClr>
                    </a:solidFill>
                  </a:tcPr>
                </a:tc>
                <a:tc>
                  <a:txBody>
                    <a:bodyPr/>
                    <a:lstStyle/>
                    <a:p>
                      <a:pPr algn="ctr">
                        <a:lnSpc>
                          <a:spcPct val="107000"/>
                        </a:lnSpc>
                        <a:spcAft>
                          <a:spcPts val="0"/>
                        </a:spcAft>
                      </a:pP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solidFill>
                      <a:schemeClr val="accent1">
                        <a:lumMod val="60000"/>
                        <a:lumOff val="40000"/>
                      </a:schemeClr>
                    </a:solidFill>
                  </a:tcPr>
                </a:tc>
                <a:tc>
                  <a:txBody>
                    <a:bodyPr/>
                    <a:lstStyle/>
                    <a:p>
                      <a:pPr algn="ctr">
                        <a:lnSpc>
                          <a:spcPct val="107000"/>
                        </a:lnSpc>
                        <a:spcAft>
                          <a:spcPts val="0"/>
                        </a:spcAft>
                      </a:pP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solidFill>
                      <a:schemeClr val="accent1">
                        <a:lumMod val="60000"/>
                        <a:lumOff val="40000"/>
                      </a:schemeClr>
                    </a:solidFill>
                  </a:tcPr>
                </a:tc>
                <a:tc>
                  <a:txBody>
                    <a:bodyPr/>
                    <a:lstStyle/>
                    <a:p>
                      <a:pPr algn="ctr">
                        <a:lnSpc>
                          <a:spcPct val="107000"/>
                        </a:lnSpc>
                        <a:spcAft>
                          <a:spcPts val="0"/>
                        </a:spcAft>
                      </a:pP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extLst>
                  <a:ext uri="{0D108BD9-81ED-4DB2-BD59-A6C34878D82A}">
                    <a16:rowId xmlns:a16="http://schemas.microsoft.com/office/drawing/2014/main" val="3237174336"/>
                  </a:ext>
                </a:extLst>
              </a:tr>
              <a:tr h="247706">
                <a:tc>
                  <a:txBody>
                    <a:bodyPr/>
                    <a:lstStyle/>
                    <a:p>
                      <a:pPr algn="l">
                        <a:lnSpc>
                          <a:spcPct val="107000"/>
                        </a:lnSpc>
                        <a:spcAft>
                          <a:spcPts val="0"/>
                        </a:spcAft>
                      </a:pPr>
                      <a:r>
                        <a:rPr lang="nb-NO" sz="1400" dirty="0">
                          <a:effectLst/>
                        </a:rPr>
                        <a:t>Skriving og involvering/bilaterale møter (alle aktører)</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dirty="0">
                          <a:effectLst/>
                        </a:rPr>
                        <a:t> </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solidFill>
                      <a:schemeClr val="accent1">
                        <a:lumMod val="60000"/>
                        <a:lumOff val="40000"/>
                      </a:schemeClr>
                    </a:solidFill>
                  </a:tcPr>
                </a:tc>
                <a:tc>
                  <a:txBody>
                    <a:bodyPr/>
                    <a:lstStyle/>
                    <a:p>
                      <a:pPr algn="ctr">
                        <a:lnSpc>
                          <a:spcPct val="107000"/>
                        </a:lnSpc>
                        <a:spcAft>
                          <a:spcPts val="0"/>
                        </a:spcAft>
                      </a:pPr>
                      <a:r>
                        <a:rPr lang="nb-NO" sz="1400" dirty="0">
                          <a:effectLst/>
                        </a:rPr>
                        <a:t> </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solidFill>
                      <a:schemeClr val="accent1">
                        <a:lumMod val="60000"/>
                        <a:lumOff val="40000"/>
                      </a:schemeClr>
                    </a:solidFill>
                  </a:tcPr>
                </a:tc>
                <a:tc>
                  <a:txBody>
                    <a:bodyPr/>
                    <a:lstStyle/>
                    <a:p>
                      <a:pPr algn="ctr">
                        <a:lnSpc>
                          <a:spcPct val="107000"/>
                        </a:lnSpc>
                        <a:spcAft>
                          <a:spcPts val="0"/>
                        </a:spcAft>
                      </a:pPr>
                      <a:r>
                        <a:rPr lang="nb-NO" sz="1400" dirty="0">
                          <a:effectLst/>
                        </a:rPr>
                        <a:t> </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solidFill>
                      <a:schemeClr val="accent1">
                        <a:lumMod val="60000"/>
                        <a:lumOff val="40000"/>
                      </a:schemeClr>
                    </a:solidFill>
                  </a:tcPr>
                </a:tc>
                <a:tc>
                  <a:txBody>
                    <a:bodyPr/>
                    <a:lstStyle/>
                    <a:p>
                      <a:pPr algn="ctr">
                        <a:lnSpc>
                          <a:spcPct val="107000"/>
                        </a:lnSpc>
                        <a:spcAft>
                          <a:spcPts val="0"/>
                        </a:spcAft>
                      </a:pPr>
                      <a:r>
                        <a:rPr lang="nb-NO" sz="1400" dirty="0">
                          <a:effectLst/>
                        </a:rPr>
                        <a:t> </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solidFill>
                      <a:schemeClr val="accent1">
                        <a:lumMod val="60000"/>
                        <a:lumOff val="40000"/>
                      </a:schemeClr>
                    </a:solidFill>
                  </a:tcPr>
                </a:tc>
                <a:tc>
                  <a:txBody>
                    <a:bodyPr/>
                    <a:lstStyle/>
                    <a:p>
                      <a:pPr algn="ctr">
                        <a:lnSpc>
                          <a:spcPct val="107000"/>
                        </a:lnSpc>
                        <a:spcAft>
                          <a:spcPts val="0"/>
                        </a:spcAft>
                      </a:pPr>
                      <a:r>
                        <a:rPr lang="nb-NO" sz="1400" dirty="0">
                          <a:effectLst/>
                        </a:rPr>
                        <a:t> </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solidFill>
                      <a:schemeClr val="accent1">
                        <a:lumMod val="60000"/>
                        <a:lumOff val="40000"/>
                      </a:schemeClr>
                    </a:solidFill>
                  </a:tcPr>
                </a:tc>
                <a:tc>
                  <a:txBody>
                    <a:bodyPr/>
                    <a:lstStyle/>
                    <a:p>
                      <a:pPr algn="ctr">
                        <a:lnSpc>
                          <a:spcPct val="107000"/>
                        </a:lnSpc>
                        <a:spcAft>
                          <a:spcPts val="0"/>
                        </a:spcAft>
                      </a:pPr>
                      <a:r>
                        <a:rPr lang="nb-NO" sz="1400" dirty="0">
                          <a:effectLst/>
                        </a:rPr>
                        <a:t> </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solidFill>
                      <a:schemeClr val="accent1">
                        <a:lumMod val="60000"/>
                        <a:lumOff val="40000"/>
                      </a:schemeClr>
                    </a:solidFill>
                  </a:tcPr>
                </a:tc>
                <a:tc>
                  <a:txBody>
                    <a:bodyPr/>
                    <a:lstStyle/>
                    <a:p>
                      <a:pPr algn="ctr">
                        <a:lnSpc>
                          <a:spcPct val="107000"/>
                        </a:lnSpc>
                        <a:spcAft>
                          <a:spcPts val="0"/>
                        </a:spcAft>
                      </a:pPr>
                      <a:r>
                        <a:rPr lang="nb-NO" sz="1400" dirty="0">
                          <a:effectLst/>
                        </a:rPr>
                        <a:t> </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extLst>
                  <a:ext uri="{0D108BD9-81ED-4DB2-BD59-A6C34878D82A}">
                    <a16:rowId xmlns:a16="http://schemas.microsoft.com/office/drawing/2014/main" val="261001299"/>
                  </a:ext>
                </a:extLst>
              </a:tr>
              <a:tr h="438245">
                <a:tc>
                  <a:txBody>
                    <a:bodyPr/>
                    <a:lstStyle/>
                    <a:p>
                      <a:pPr algn="l">
                        <a:lnSpc>
                          <a:spcPct val="107000"/>
                        </a:lnSpc>
                        <a:spcAft>
                          <a:spcPts val="0"/>
                        </a:spcAft>
                      </a:pPr>
                      <a:r>
                        <a:rPr lang="nb-NO" sz="1400">
                          <a:effectLst/>
                        </a:rPr>
                        <a:t>Forankring i departementer, direktorater, regioner og interesser</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a:effectLst/>
                        </a:rPr>
                        <a:t>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dirty="0">
                          <a:effectLst/>
                        </a:rPr>
                        <a:t> </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solidFill>
                      <a:schemeClr val="accent1">
                        <a:lumMod val="60000"/>
                        <a:lumOff val="40000"/>
                      </a:schemeClr>
                    </a:solidFill>
                  </a:tcPr>
                </a:tc>
                <a:tc>
                  <a:txBody>
                    <a:bodyPr/>
                    <a:lstStyle/>
                    <a:p>
                      <a:pPr algn="ctr">
                        <a:lnSpc>
                          <a:spcPct val="107000"/>
                        </a:lnSpc>
                        <a:spcAft>
                          <a:spcPts val="0"/>
                        </a:spcAft>
                      </a:pPr>
                      <a:r>
                        <a:rPr lang="nb-NO" sz="1400" dirty="0">
                          <a:effectLst/>
                        </a:rPr>
                        <a:t> </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extLst>
                  <a:ext uri="{0D108BD9-81ED-4DB2-BD59-A6C34878D82A}">
                    <a16:rowId xmlns:a16="http://schemas.microsoft.com/office/drawing/2014/main" val="3076046139"/>
                  </a:ext>
                </a:extLst>
              </a:tr>
              <a:tr h="438245">
                <a:tc>
                  <a:txBody>
                    <a:bodyPr/>
                    <a:lstStyle/>
                    <a:p>
                      <a:pPr algn="l">
                        <a:lnSpc>
                          <a:spcPct val="107000"/>
                        </a:lnSpc>
                        <a:spcAft>
                          <a:spcPts val="0"/>
                        </a:spcAft>
                      </a:pPr>
                      <a:r>
                        <a:rPr lang="nb-NO" sz="1400" dirty="0">
                          <a:effectLst/>
                        </a:rPr>
                        <a:t>Leveranse:</a:t>
                      </a:r>
                    </a:p>
                    <a:p>
                      <a:pPr algn="l">
                        <a:lnSpc>
                          <a:spcPct val="107000"/>
                        </a:lnSpc>
                        <a:spcAft>
                          <a:spcPts val="0"/>
                        </a:spcAft>
                      </a:pPr>
                      <a:r>
                        <a:rPr lang="nb-NO" sz="1400" dirty="0">
                          <a:effectLst/>
                        </a:rPr>
                        <a:t>Forslag til strategisk tverrsektoriell plan oversendes KLD</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45218" marR="45218" marT="0" marB="0"/>
                </a:tc>
                <a:tc>
                  <a:txBody>
                    <a:bodyPr/>
                    <a:lstStyle/>
                    <a:p>
                      <a:pPr algn="ctr">
                        <a:lnSpc>
                          <a:spcPct val="107000"/>
                        </a:lnSpc>
                        <a:spcAft>
                          <a:spcPts val="0"/>
                        </a:spcAft>
                      </a:pPr>
                      <a:r>
                        <a:rPr lang="nb-NO" sz="1400" dirty="0">
                          <a:effectLst/>
                          <a:latin typeface="Calibri" panose="020F0502020204030204" pitchFamily="34" charset="0"/>
                          <a:ea typeface="Calibri" panose="020F0502020204030204" pitchFamily="34" charset="0"/>
                          <a:cs typeface="Times New Roman" panose="02020603050405020304" pitchFamily="18" charset="0"/>
                        </a:rPr>
                        <a:t>Frist</a:t>
                      </a:r>
                    </a:p>
                    <a:p>
                      <a:pPr algn="ctr">
                        <a:lnSpc>
                          <a:spcPct val="107000"/>
                        </a:lnSpc>
                        <a:spcAft>
                          <a:spcPts val="0"/>
                        </a:spcAft>
                      </a:pPr>
                      <a:r>
                        <a:rPr lang="nb-NO" sz="1400" dirty="0">
                          <a:effectLst/>
                          <a:latin typeface="Calibri" panose="020F0502020204030204" pitchFamily="34" charset="0"/>
                          <a:ea typeface="Calibri" panose="020F0502020204030204" pitchFamily="34" charset="0"/>
                          <a:cs typeface="Times New Roman" panose="02020603050405020304" pitchFamily="18" charset="0"/>
                        </a:rPr>
                        <a:t>1.DES</a:t>
                      </a:r>
                    </a:p>
                  </a:txBody>
                  <a:tcPr marL="45218" marR="45218" marT="0" marB="0">
                    <a:solidFill>
                      <a:schemeClr val="accent1">
                        <a:lumMod val="60000"/>
                        <a:lumOff val="40000"/>
                      </a:schemeClr>
                    </a:solidFill>
                  </a:tcPr>
                </a:tc>
                <a:extLst>
                  <a:ext uri="{0D108BD9-81ED-4DB2-BD59-A6C34878D82A}">
                    <a16:rowId xmlns:a16="http://schemas.microsoft.com/office/drawing/2014/main" val="316552210"/>
                  </a:ext>
                </a:extLst>
              </a:tr>
            </a:tbl>
          </a:graphicData>
        </a:graphic>
      </p:graphicFrame>
      <p:sp>
        <p:nvSpPr>
          <p:cNvPr id="4" name="Ellipse 3">
            <a:extLst>
              <a:ext uri="{FF2B5EF4-FFF2-40B4-BE49-F238E27FC236}">
                <a16:creationId xmlns:a16="http://schemas.microsoft.com/office/drawing/2014/main" id="{F5EBB57C-FBFA-4C4D-8FA6-F373CD8BDAC7}"/>
              </a:ext>
            </a:extLst>
          </p:cNvPr>
          <p:cNvSpPr/>
          <p:nvPr/>
        </p:nvSpPr>
        <p:spPr>
          <a:xfrm>
            <a:off x="11630710" y="6427058"/>
            <a:ext cx="355600" cy="330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26140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A5AAB87E-F932-42A1-9F0B-67E00578E6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10870" y="0"/>
            <a:ext cx="3081130" cy="6858000"/>
          </a:xfrm>
          <a:prstGeom prst="rect">
            <a:avLst/>
          </a:prstGeom>
        </p:spPr>
      </p:pic>
      <p:sp>
        <p:nvSpPr>
          <p:cNvPr id="2" name="Tittel 1">
            <a:extLst>
              <a:ext uri="{FF2B5EF4-FFF2-40B4-BE49-F238E27FC236}">
                <a16:creationId xmlns:a16="http://schemas.microsoft.com/office/drawing/2014/main" id="{D055A199-1B41-4691-92EC-EDC165E4057F}"/>
              </a:ext>
            </a:extLst>
          </p:cNvPr>
          <p:cNvSpPr>
            <a:spLocks noGrp="1"/>
          </p:cNvSpPr>
          <p:nvPr>
            <p:ph type="title"/>
          </p:nvPr>
        </p:nvSpPr>
        <p:spPr>
          <a:xfrm>
            <a:off x="475129" y="409516"/>
            <a:ext cx="10560963" cy="1126462"/>
          </a:xfrm>
        </p:spPr>
        <p:txBody>
          <a:bodyPr/>
          <a:lstStyle/>
          <a:p>
            <a:r>
              <a:rPr lang="nb-NO" dirty="0"/>
              <a:t>Involvering - bidrag til planen</a:t>
            </a:r>
          </a:p>
        </p:txBody>
      </p:sp>
      <p:sp>
        <p:nvSpPr>
          <p:cNvPr id="3" name="Plassholder for innhold 2">
            <a:extLst>
              <a:ext uri="{FF2B5EF4-FFF2-40B4-BE49-F238E27FC236}">
                <a16:creationId xmlns:a16="http://schemas.microsoft.com/office/drawing/2014/main" id="{8D545CEA-788D-4F60-9736-B32D6BF2236A}"/>
              </a:ext>
            </a:extLst>
          </p:cNvPr>
          <p:cNvSpPr>
            <a:spLocks noGrp="1"/>
          </p:cNvSpPr>
          <p:nvPr>
            <p:ph idx="1"/>
          </p:nvPr>
        </p:nvSpPr>
        <p:spPr>
          <a:xfrm>
            <a:off x="475129" y="1207153"/>
            <a:ext cx="8768262" cy="4987459"/>
          </a:xfrm>
        </p:spPr>
        <p:txBody>
          <a:bodyPr/>
          <a:lstStyle/>
          <a:p>
            <a:pPr marL="0" indent="0">
              <a:buNone/>
            </a:pPr>
            <a:r>
              <a:rPr lang="nb-NO" dirty="0"/>
              <a:t>Sektorene skal være med å skrive planen:</a:t>
            </a:r>
          </a:p>
          <a:p>
            <a:pPr marL="0" indent="0">
              <a:buNone/>
            </a:pPr>
            <a:r>
              <a:rPr lang="nb-NO" dirty="0" err="1"/>
              <a:t>Landbruksdir</a:t>
            </a:r>
            <a:r>
              <a:rPr lang="nb-NO" dirty="0"/>
              <a:t>, </a:t>
            </a:r>
            <a:r>
              <a:rPr lang="nb-NO" dirty="0" err="1"/>
              <a:t>Fiskeridir</a:t>
            </a:r>
            <a:r>
              <a:rPr lang="nb-NO" dirty="0"/>
              <a:t>, Kystverket, </a:t>
            </a:r>
            <a:r>
              <a:rPr lang="nb-NO" dirty="0" err="1"/>
              <a:t>Sjøfartsdir</a:t>
            </a:r>
            <a:r>
              <a:rPr lang="nb-NO" dirty="0"/>
              <a:t>, Statens Vegvesen, Mattilsynet, FM, VRM/FK, HI, Riksantikvaren, .. </a:t>
            </a:r>
          </a:p>
          <a:p>
            <a:pPr marL="0" indent="0">
              <a:buNone/>
            </a:pPr>
            <a:endParaRPr lang="nb-NO" dirty="0"/>
          </a:p>
          <a:p>
            <a:pPr marL="0" indent="0">
              <a:buNone/>
            </a:pPr>
            <a:r>
              <a:rPr lang="nb-NO" dirty="0"/>
              <a:t>Dette vil være forhold omkring </a:t>
            </a:r>
            <a:endParaRPr lang="nb-NO" sz="1400" dirty="0"/>
          </a:p>
          <a:p>
            <a:pPr marL="715963" lvl="2" indent="-358775"/>
            <a:r>
              <a:rPr lang="nb-NO" dirty="0"/>
              <a:t>Miljømål - sektorens mål og tanker om felles mål for Oslofjorden.</a:t>
            </a:r>
            <a:endParaRPr lang="nb-NO" sz="1400" dirty="0"/>
          </a:p>
          <a:p>
            <a:pPr marL="715963" lvl="2" indent="-358775"/>
            <a:r>
              <a:rPr lang="nb-NO" dirty="0"/>
              <a:t>Aktivitet og påvirkning i dag og framover fra egen sektor.</a:t>
            </a:r>
            <a:endParaRPr lang="nb-NO" sz="1400" dirty="0"/>
          </a:p>
          <a:p>
            <a:pPr marL="715963" lvl="2" indent="-358775"/>
            <a:r>
              <a:rPr lang="nb-NO" dirty="0"/>
              <a:t>Tiltak og virkemidler</a:t>
            </a:r>
          </a:p>
          <a:p>
            <a:pPr lvl="2"/>
            <a:endParaRPr lang="nb-NO" sz="1400" dirty="0"/>
          </a:p>
          <a:p>
            <a:pPr marL="0" indent="0">
              <a:buNone/>
            </a:pPr>
            <a:r>
              <a:rPr lang="nb-NO" dirty="0"/>
              <a:t>Innspill fra referansegruppen til </a:t>
            </a:r>
            <a:r>
              <a:rPr lang="nb-NO" dirty="0" err="1"/>
              <a:t>innspillskonferansen</a:t>
            </a:r>
            <a:r>
              <a:rPr lang="nb-NO" dirty="0"/>
              <a:t>: Oslofjordens friluftsråd, nasjonalparkforvalterne, FM, FK/VRM, Fagrådene, m.m.</a:t>
            </a:r>
          </a:p>
          <a:p>
            <a:pPr marL="0" indent="0">
              <a:buNone/>
            </a:pPr>
            <a:endParaRPr lang="nb-NO" dirty="0"/>
          </a:p>
          <a:p>
            <a:pPr marL="0" indent="0">
              <a:buNone/>
            </a:pPr>
            <a:r>
              <a:rPr lang="nb-NO" dirty="0"/>
              <a:t>Ingen høring av planen</a:t>
            </a:r>
            <a:endParaRPr lang="nb-NO" sz="1400" dirty="0"/>
          </a:p>
          <a:p>
            <a:endParaRPr lang="nb-NO" dirty="0"/>
          </a:p>
        </p:txBody>
      </p:sp>
      <p:sp>
        <p:nvSpPr>
          <p:cNvPr id="6" name="Plassholder for tekst 2">
            <a:extLst>
              <a:ext uri="{FF2B5EF4-FFF2-40B4-BE49-F238E27FC236}">
                <a16:creationId xmlns:a16="http://schemas.microsoft.com/office/drawing/2014/main" id="{52A0ACDA-CA5B-4327-817F-1830192D34FD}"/>
              </a:ext>
            </a:extLst>
          </p:cNvPr>
          <p:cNvSpPr txBox="1">
            <a:spLocks/>
          </p:cNvSpPr>
          <p:nvPr/>
        </p:nvSpPr>
        <p:spPr>
          <a:xfrm>
            <a:off x="9354532" y="6678094"/>
            <a:ext cx="1193800" cy="171022"/>
          </a:xfrm>
          <a:prstGeom prst="rect">
            <a:avLst/>
          </a:prstGeom>
          <a:solidFill>
            <a:srgbClr val="000000">
              <a:alpha val="50000"/>
            </a:srgbClr>
          </a:solidFill>
        </p:spPr>
        <p:txBody>
          <a:bodyPr vert="horz" wrap="square" lIns="126000" tIns="0" rIns="126000" bIns="0" rtlCol="0" anchor="ctr" anchorCtr="0">
            <a:noAutofit/>
          </a:bodyPr>
          <a:lstStyle>
            <a:lvl1pPr marL="0" indent="0" algn="l" defTabSz="914217" rtl="0" eaLnBrk="1" latinLnBrk="0" hangingPunct="1">
              <a:lnSpc>
                <a:spcPct val="110000"/>
              </a:lnSpc>
              <a:spcBef>
                <a:spcPts val="0"/>
              </a:spcBef>
              <a:buFont typeface="Arial" panose="020B0604020202020204" pitchFamily="34" charset="0"/>
              <a:buNone/>
              <a:defRPr sz="700" kern="1200">
                <a:solidFill>
                  <a:schemeClr val="bg1"/>
                </a:solidFill>
                <a:latin typeface="+mn-lt"/>
                <a:ea typeface="+mn-ea"/>
                <a:cs typeface="+mn-cs"/>
              </a:defRPr>
            </a:lvl1pPr>
            <a:lvl2pPr marL="685663" indent="-228555" algn="l" defTabSz="914217"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2pPr>
            <a:lvl3pPr marL="1142772" indent="-228555" algn="l" defTabSz="914217"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3pPr>
            <a:lvl4pPr marL="1599880" indent="-228555" algn="l" defTabSz="914217"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4pPr>
            <a:lvl5pPr marL="2056989" indent="-228555" algn="l" defTabSz="914217"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t>Foto: Line Fjellvær</a:t>
            </a:r>
          </a:p>
        </p:txBody>
      </p:sp>
      <p:sp>
        <p:nvSpPr>
          <p:cNvPr id="9" name="Ellipse 8">
            <a:extLst>
              <a:ext uri="{FF2B5EF4-FFF2-40B4-BE49-F238E27FC236}">
                <a16:creationId xmlns:a16="http://schemas.microsoft.com/office/drawing/2014/main" id="{5EB52B0C-F7DD-4A11-8DD1-B948DFFFB7AD}"/>
              </a:ext>
            </a:extLst>
          </p:cNvPr>
          <p:cNvSpPr/>
          <p:nvPr/>
        </p:nvSpPr>
        <p:spPr>
          <a:xfrm>
            <a:off x="11630710" y="6427058"/>
            <a:ext cx="355600" cy="330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721279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Bilde 34">
            <a:extLst>
              <a:ext uri="{FF2B5EF4-FFF2-40B4-BE49-F238E27FC236}">
                <a16:creationId xmlns:a16="http://schemas.microsoft.com/office/drawing/2014/main" id="{9EFA1B20-6BA1-495B-965F-EAB0F1A2554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56700" y="-30776"/>
            <a:ext cx="3035300" cy="6858000"/>
          </a:xfrm>
          <a:prstGeom prst="rect">
            <a:avLst/>
          </a:prstGeom>
        </p:spPr>
      </p:pic>
      <p:sp>
        <p:nvSpPr>
          <p:cNvPr id="4" name="Tittel 3">
            <a:extLst>
              <a:ext uri="{FF2B5EF4-FFF2-40B4-BE49-F238E27FC236}">
                <a16:creationId xmlns:a16="http://schemas.microsoft.com/office/drawing/2014/main" id="{B3BCBB0D-5D18-411E-8E10-A02A43545F8F}"/>
              </a:ext>
            </a:extLst>
          </p:cNvPr>
          <p:cNvSpPr>
            <a:spLocks noGrp="1"/>
          </p:cNvSpPr>
          <p:nvPr>
            <p:ph type="title"/>
          </p:nvPr>
        </p:nvSpPr>
        <p:spPr>
          <a:xfrm>
            <a:off x="725497" y="461043"/>
            <a:ext cx="9294577" cy="1126462"/>
          </a:xfrm>
        </p:spPr>
        <p:txBody>
          <a:bodyPr/>
          <a:lstStyle/>
          <a:p>
            <a:r>
              <a:rPr lang="nb-NO" dirty="0"/>
              <a:t>Bidrag fra Fagrådet </a:t>
            </a:r>
          </a:p>
        </p:txBody>
      </p:sp>
      <p:sp>
        <p:nvSpPr>
          <p:cNvPr id="25" name="Plassholder for tekst 24">
            <a:extLst>
              <a:ext uri="{FF2B5EF4-FFF2-40B4-BE49-F238E27FC236}">
                <a16:creationId xmlns:a16="http://schemas.microsoft.com/office/drawing/2014/main" id="{4C46BA5A-C94E-48C7-99E7-5944FC51B18C}"/>
              </a:ext>
            </a:extLst>
          </p:cNvPr>
          <p:cNvSpPr>
            <a:spLocks noGrp="1"/>
          </p:cNvSpPr>
          <p:nvPr>
            <p:ph type="body" sz="quarter" idx="16"/>
          </p:nvPr>
        </p:nvSpPr>
        <p:spPr>
          <a:xfrm>
            <a:off x="421511" y="1587505"/>
            <a:ext cx="8443089" cy="3084151"/>
          </a:xfrm>
        </p:spPr>
        <p:txBody>
          <a:bodyPr/>
          <a:lstStyle/>
          <a:p>
            <a:pPr>
              <a:spcAft>
                <a:spcPts val="600"/>
              </a:spcAft>
            </a:pPr>
            <a:r>
              <a:rPr lang="nb-NO" sz="2400" dirty="0"/>
              <a:t>Allerede bidratt mye til kunnskap om Indre Oslofjord </a:t>
            </a:r>
          </a:p>
          <a:p>
            <a:pPr>
              <a:spcAft>
                <a:spcPts val="600"/>
              </a:spcAft>
            </a:pPr>
            <a:r>
              <a:rPr lang="nb-NO" sz="2400" dirty="0"/>
              <a:t>Viktig med en god kunnskapsbasis/miljøtilstand gjennom overvåking</a:t>
            </a:r>
          </a:p>
          <a:p>
            <a:pPr>
              <a:spcAft>
                <a:spcPts val="600"/>
              </a:spcAft>
            </a:pPr>
            <a:r>
              <a:rPr lang="nb-NO" sz="2400" dirty="0"/>
              <a:t>Oppdaterte tilførselsberegninger?</a:t>
            </a:r>
          </a:p>
          <a:p>
            <a:pPr>
              <a:spcAft>
                <a:spcPts val="600"/>
              </a:spcAft>
            </a:pPr>
            <a:r>
              <a:rPr lang="nb-NO" sz="2400" dirty="0"/>
              <a:t>Beskrive gjennomførte avløpstiltak</a:t>
            </a:r>
          </a:p>
          <a:p>
            <a:pPr>
              <a:spcAft>
                <a:spcPts val="600"/>
              </a:spcAft>
            </a:pPr>
            <a:r>
              <a:rPr lang="nb-NO" sz="2400" dirty="0"/>
              <a:t>Forslag til strategier/tiltak i denne planen og i en </a:t>
            </a:r>
            <a:r>
              <a:rPr lang="nb-NO" sz="2400" dirty="0" err="1"/>
              <a:t>evt</a:t>
            </a:r>
            <a:r>
              <a:rPr lang="nb-NO" sz="2400" dirty="0"/>
              <a:t> fase to</a:t>
            </a:r>
          </a:p>
          <a:p>
            <a:pPr>
              <a:spcAft>
                <a:spcPts val="600"/>
              </a:spcAft>
            </a:pPr>
            <a:r>
              <a:rPr lang="nb-NO" sz="2400" dirty="0"/>
              <a:t>Informasjonsspredning</a:t>
            </a:r>
          </a:p>
          <a:p>
            <a:pPr>
              <a:spcAft>
                <a:spcPts val="600"/>
              </a:spcAft>
            </a:pPr>
            <a:r>
              <a:rPr lang="nb-NO" sz="2400" dirty="0"/>
              <a:t>Som pådriver</a:t>
            </a:r>
          </a:p>
          <a:p>
            <a:pPr>
              <a:spcAft>
                <a:spcPts val="600"/>
              </a:spcAft>
            </a:pPr>
            <a:r>
              <a:rPr lang="nb-NO" sz="2400" dirty="0"/>
              <a:t>... </a:t>
            </a:r>
          </a:p>
          <a:p>
            <a:pPr>
              <a:spcAft>
                <a:spcPts val="600"/>
              </a:spcAft>
            </a:pPr>
            <a:endParaRPr lang="nb-NO" sz="2400" dirty="0"/>
          </a:p>
        </p:txBody>
      </p:sp>
      <p:sp>
        <p:nvSpPr>
          <p:cNvPr id="38" name="Plassholder for tekst 2">
            <a:extLst>
              <a:ext uri="{FF2B5EF4-FFF2-40B4-BE49-F238E27FC236}">
                <a16:creationId xmlns:a16="http://schemas.microsoft.com/office/drawing/2014/main" id="{0FBD740D-9ED5-4776-A048-8DD5297BC38D}"/>
              </a:ext>
            </a:extLst>
          </p:cNvPr>
          <p:cNvSpPr txBox="1">
            <a:spLocks/>
          </p:cNvSpPr>
          <p:nvPr/>
        </p:nvSpPr>
        <p:spPr>
          <a:xfrm>
            <a:off x="9156700" y="6656202"/>
            <a:ext cx="1193800" cy="171022"/>
          </a:xfrm>
          <a:prstGeom prst="rect">
            <a:avLst/>
          </a:prstGeom>
          <a:solidFill>
            <a:srgbClr val="000000">
              <a:alpha val="50000"/>
            </a:srgbClr>
          </a:solidFill>
        </p:spPr>
        <p:txBody>
          <a:bodyPr vert="horz" wrap="square" lIns="126000" tIns="0" rIns="126000" bIns="0" rtlCol="0" anchor="ctr" anchorCtr="0">
            <a:noAutofit/>
          </a:bodyPr>
          <a:lstStyle>
            <a:lvl1pPr marL="0" indent="0" algn="l" defTabSz="914217" rtl="0" eaLnBrk="1" latinLnBrk="0" hangingPunct="1">
              <a:lnSpc>
                <a:spcPct val="110000"/>
              </a:lnSpc>
              <a:spcBef>
                <a:spcPts val="0"/>
              </a:spcBef>
              <a:buFont typeface="Arial" panose="020B0604020202020204" pitchFamily="34" charset="0"/>
              <a:buNone/>
              <a:defRPr sz="700" kern="1200">
                <a:solidFill>
                  <a:schemeClr val="bg1"/>
                </a:solidFill>
                <a:latin typeface="+mn-lt"/>
                <a:ea typeface="+mn-ea"/>
                <a:cs typeface="+mn-cs"/>
              </a:defRPr>
            </a:lvl1pPr>
            <a:lvl2pPr marL="685663" indent="-228555" algn="l" defTabSz="914217"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2pPr>
            <a:lvl3pPr marL="1142772" indent="-228555" algn="l" defTabSz="914217"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3pPr>
            <a:lvl4pPr marL="1599880" indent="-228555" algn="l" defTabSz="914217"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4pPr>
            <a:lvl5pPr marL="2056989" indent="-228555" algn="l" defTabSz="914217"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t>Foto: Line Fjellvær</a:t>
            </a:r>
          </a:p>
        </p:txBody>
      </p:sp>
      <p:sp>
        <p:nvSpPr>
          <p:cNvPr id="39" name="Ellipse 38">
            <a:extLst>
              <a:ext uri="{FF2B5EF4-FFF2-40B4-BE49-F238E27FC236}">
                <a16:creationId xmlns:a16="http://schemas.microsoft.com/office/drawing/2014/main" id="{614D5B75-3F99-4643-BDA9-1F69A473507B}"/>
              </a:ext>
            </a:extLst>
          </p:cNvPr>
          <p:cNvSpPr/>
          <p:nvPr/>
        </p:nvSpPr>
        <p:spPr>
          <a:xfrm>
            <a:off x="11630710" y="6427058"/>
            <a:ext cx="355600" cy="330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516464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E9CC6750-FD7F-410D-AB52-0D270D490CA2}"/>
              </a:ext>
            </a:extLst>
          </p:cNvPr>
          <p:cNvSpPr>
            <a:spLocks noGrp="1"/>
          </p:cNvSpPr>
          <p:nvPr>
            <p:ph idx="1"/>
          </p:nvPr>
        </p:nvSpPr>
        <p:spPr/>
        <p:txBody>
          <a:bodyPr/>
          <a:lstStyle/>
          <a:p>
            <a:endParaRPr lang="nb-NO"/>
          </a:p>
        </p:txBody>
      </p:sp>
      <p:sp>
        <p:nvSpPr>
          <p:cNvPr id="3" name="Tittel 2">
            <a:extLst>
              <a:ext uri="{FF2B5EF4-FFF2-40B4-BE49-F238E27FC236}">
                <a16:creationId xmlns:a16="http://schemas.microsoft.com/office/drawing/2014/main" id="{D492828E-28C8-401C-94CE-A77A39486753}"/>
              </a:ext>
            </a:extLst>
          </p:cNvPr>
          <p:cNvSpPr>
            <a:spLocks noGrp="1"/>
          </p:cNvSpPr>
          <p:nvPr>
            <p:ph type="title"/>
          </p:nvPr>
        </p:nvSpPr>
        <p:spPr/>
        <p:txBody>
          <a:bodyPr/>
          <a:lstStyle/>
          <a:p>
            <a:endParaRPr lang="nb-NO"/>
          </a:p>
        </p:txBody>
      </p:sp>
      <p:sp>
        <p:nvSpPr>
          <p:cNvPr id="4" name="Plassholder for innhold 3">
            <a:extLst>
              <a:ext uri="{FF2B5EF4-FFF2-40B4-BE49-F238E27FC236}">
                <a16:creationId xmlns:a16="http://schemas.microsoft.com/office/drawing/2014/main" id="{F616EEFC-C17C-4DB5-9F64-312DCDC86163}"/>
              </a:ext>
            </a:extLst>
          </p:cNvPr>
          <p:cNvSpPr>
            <a:spLocks noGrp="1"/>
          </p:cNvSpPr>
          <p:nvPr>
            <p:ph idx="13"/>
          </p:nvPr>
        </p:nvSpPr>
        <p:spPr/>
        <p:txBody>
          <a:bodyPr/>
          <a:lstStyle/>
          <a:p>
            <a:endParaRPr lang="nb-NO"/>
          </a:p>
        </p:txBody>
      </p:sp>
      <p:pic>
        <p:nvPicPr>
          <p:cNvPr id="5" name="Bilde 4">
            <a:extLst>
              <a:ext uri="{FF2B5EF4-FFF2-40B4-BE49-F238E27FC236}">
                <a16:creationId xmlns:a16="http://schemas.microsoft.com/office/drawing/2014/main" id="{0072E76D-3178-4CBD-AE45-4987980351B2}"/>
              </a:ext>
            </a:extLst>
          </p:cNvPr>
          <p:cNvPicPr>
            <a:picLocks noChangeAspect="1"/>
          </p:cNvPicPr>
          <p:nvPr/>
        </p:nvPicPr>
        <p:blipFill>
          <a:blip r:embed="rId3"/>
          <a:stretch>
            <a:fillRect/>
          </a:stretch>
        </p:blipFill>
        <p:spPr>
          <a:xfrm>
            <a:off x="373063" y="139987"/>
            <a:ext cx="11445875" cy="6557328"/>
          </a:xfrm>
          <a:prstGeom prst="rect">
            <a:avLst/>
          </a:prstGeom>
        </p:spPr>
      </p:pic>
      <p:sp>
        <p:nvSpPr>
          <p:cNvPr id="7" name="TekstSylinder 6">
            <a:extLst>
              <a:ext uri="{FF2B5EF4-FFF2-40B4-BE49-F238E27FC236}">
                <a16:creationId xmlns:a16="http://schemas.microsoft.com/office/drawing/2014/main" id="{2FA5C229-353F-409A-BBCB-50F5CDCB2A7B}"/>
              </a:ext>
            </a:extLst>
          </p:cNvPr>
          <p:cNvSpPr txBox="1"/>
          <p:nvPr/>
        </p:nvSpPr>
        <p:spPr>
          <a:xfrm>
            <a:off x="373062" y="6471792"/>
            <a:ext cx="2268538" cy="246221"/>
          </a:xfrm>
          <a:prstGeom prst="rect">
            <a:avLst/>
          </a:prstGeom>
          <a:noFill/>
        </p:spPr>
        <p:txBody>
          <a:bodyPr wrap="square" rtlCol="0">
            <a:spAutoFit/>
          </a:bodyPr>
          <a:lstStyle/>
          <a:p>
            <a:r>
              <a:rPr lang="nb-NO" sz="1000" b="1" dirty="0"/>
              <a:t>Foto:</a:t>
            </a:r>
            <a:r>
              <a:rPr lang="nb-NO" sz="1000" dirty="0"/>
              <a:t> </a:t>
            </a:r>
            <a:r>
              <a:rPr lang="nb-NO" sz="1000" dirty="0" err="1"/>
              <a:t>Illustransjonsfoto</a:t>
            </a:r>
            <a:r>
              <a:rPr lang="nb-NO" sz="1000" dirty="0"/>
              <a:t>/arkivfoto</a:t>
            </a:r>
          </a:p>
        </p:txBody>
      </p:sp>
      <p:sp>
        <p:nvSpPr>
          <p:cNvPr id="8" name="TekstSylinder 7">
            <a:extLst>
              <a:ext uri="{FF2B5EF4-FFF2-40B4-BE49-F238E27FC236}">
                <a16:creationId xmlns:a16="http://schemas.microsoft.com/office/drawing/2014/main" id="{C945B000-D461-418D-A2B9-113BD2E938C7}"/>
              </a:ext>
            </a:extLst>
          </p:cNvPr>
          <p:cNvSpPr txBox="1"/>
          <p:nvPr/>
        </p:nvSpPr>
        <p:spPr>
          <a:xfrm>
            <a:off x="797308" y="4104258"/>
            <a:ext cx="6096000" cy="1877437"/>
          </a:xfrm>
          <a:prstGeom prst="rect">
            <a:avLst/>
          </a:prstGeom>
          <a:noFill/>
        </p:spPr>
        <p:txBody>
          <a:bodyPr wrap="square" rtlCol="0">
            <a:spAutoFit/>
          </a:bodyPr>
          <a:lstStyle/>
          <a:p>
            <a:r>
              <a:rPr lang="nb-NO" sz="3600" dirty="0"/>
              <a:t>Takk for meg!</a:t>
            </a:r>
          </a:p>
          <a:p>
            <a:endParaRPr lang="nb-NO" sz="2000" dirty="0"/>
          </a:p>
          <a:p>
            <a:r>
              <a:rPr lang="nb-NO" sz="2000" dirty="0"/>
              <a:t>Kontakt: </a:t>
            </a:r>
          </a:p>
          <a:p>
            <a:r>
              <a:rPr lang="nb-NO" sz="2000" b="1" dirty="0">
                <a:hlinkClick r:id="rId4">
                  <a:extLst>
                    <a:ext uri="{A12FA001-AC4F-418D-AE19-62706E023703}">
                      <ahyp:hlinkClr xmlns:ahyp="http://schemas.microsoft.com/office/drawing/2018/hyperlinkcolor" val="tx"/>
                    </a:ext>
                  </a:extLst>
                </a:hlinkClick>
              </a:rPr>
              <a:t>jon.lasse.bratli@miljodir.no</a:t>
            </a:r>
            <a:endParaRPr lang="nb-NO" sz="2000" b="1" dirty="0"/>
          </a:p>
          <a:p>
            <a:endParaRPr lang="nb-NO" sz="2000" b="1" dirty="0"/>
          </a:p>
        </p:txBody>
      </p:sp>
    </p:spTree>
    <p:extLst>
      <p:ext uri="{BB962C8B-B14F-4D97-AF65-F5344CB8AC3E}">
        <p14:creationId xmlns:p14="http://schemas.microsoft.com/office/powerpoint/2010/main" val="2039188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8">
            <a:extLst>
              <a:ext uri="{FF2B5EF4-FFF2-40B4-BE49-F238E27FC236}">
                <a16:creationId xmlns:a16="http://schemas.microsoft.com/office/drawing/2014/main" id="{304E70C9-44F5-41CA-8D05-35F08FB09206}"/>
              </a:ext>
            </a:extLst>
          </p:cNvPr>
          <p:cNvSpPr>
            <a:spLocks noGrp="1"/>
          </p:cNvSpPr>
          <p:nvPr>
            <p:ph type="title"/>
          </p:nvPr>
        </p:nvSpPr>
        <p:spPr>
          <a:xfrm>
            <a:off x="6705601" y="428791"/>
            <a:ext cx="3874841" cy="1126462"/>
          </a:xfrm>
        </p:spPr>
        <p:txBody>
          <a:bodyPr/>
          <a:lstStyle/>
          <a:p>
            <a:r>
              <a:rPr lang="nb-NO" dirty="0"/>
              <a:t>Presentasjonen</a:t>
            </a:r>
          </a:p>
        </p:txBody>
      </p:sp>
      <p:sp>
        <p:nvSpPr>
          <p:cNvPr id="11" name="Plassholder for tekst 10">
            <a:extLst>
              <a:ext uri="{FF2B5EF4-FFF2-40B4-BE49-F238E27FC236}">
                <a16:creationId xmlns:a16="http://schemas.microsoft.com/office/drawing/2014/main" id="{C9D6EF73-95DB-4A3F-8AE2-5A7D357E929E}"/>
              </a:ext>
            </a:extLst>
          </p:cNvPr>
          <p:cNvSpPr>
            <a:spLocks noGrp="1"/>
          </p:cNvSpPr>
          <p:nvPr>
            <p:ph type="body" sz="quarter" idx="14"/>
          </p:nvPr>
        </p:nvSpPr>
        <p:spPr>
          <a:xfrm>
            <a:off x="6705600" y="1310045"/>
            <a:ext cx="5346700" cy="3084151"/>
          </a:xfrm>
        </p:spPr>
        <p:txBody>
          <a:bodyPr/>
          <a:lstStyle/>
          <a:p>
            <a:pPr>
              <a:spcAft>
                <a:spcPts val="600"/>
              </a:spcAft>
            </a:pPr>
            <a:r>
              <a:rPr lang="nb-NO" dirty="0">
                <a:solidFill>
                  <a:schemeClr val="tx1"/>
                </a:solidFill>
              </a:rPr>
              <a:t>1.Bakgrunn </a:t>
            </a:r>
          </a:p>
          <a:p>
            <a:pPr marL="342900" indent="-342900">
              <a:spcAft>
                <a:spcPts val="600"/>
              </a:spcAft>
              <a:buFont typeface="Arial" panose="020B0604020202020204" pitchFamily="34" charset="0"/>
              <a:buChar char="•"/>
            </a:pPr>
            <a:r>
              <a:rPr lang="nb-NO" dirty="0">
                <a:solidFill>
                  <a:schemeClr val="tx1"/>
                </a:solidFill>
              </a:rPr>
              <a:t>Oppdraget fra Klima og </a:t>
            </a:r>
            <a:r>
              <a:rPr lang="nb-NO" dirty="0" err="1">
                <a:solidFill>
                  <a:schemeClr val="tx1"/>
                </a:solidFill>
              </a:rPr>
              <a:t>miljødept</a:t>
            </a:r>
            <a:r>
              <a:rPr lang="nb-NO" dirty="0">
                <a:solidFill>
                  <a:schemeClr val="tx1"/>
                </a:solidFill>
              </a:rPr>
              <a:t>.</a:t>
            </a:r>
          </a:p>
          <a:p>
            <a:pPr marL="342900" indent="-342900">
              <a:spcAft>
                <a:spcPts val="600"/>
              </a:spcAft>
              <a:buFont typeface="Arial" panose="020B0604020202020204" pitchFamily="34" charset="0"/>
              <a:buChar char="•"/>
            </a:pPr>
            <a:r>
              <a:rPr lang="nb-NO" dirty="0">
                <a:solidFill>
                  <a:schemeClr val="tx1"/>
                </a:solidFill>
              </a:rPr>
              <a:t>Eksempel på tverrsektoriell strategisk plan</a:t>
            </a:r>
          </a:p>
          <a:p>
            <a:pPr marL="342900" indent="-342900">
              <a:spcAft>
                <a:spcPts val="600"/>
              </a:spcAft>
              <a:buFont typeface="Arial" panose="020B0604020202020204" pitchFamily="34" charset="0"/>
              <a:buChar char="•"/>
            </a:pPr>
            <a:endParaRPr lang="nb-NO" dirty="0">
              <a:solidFill>
                <a:schemeClr val="tx1"/>
              </a:solidFill>
            </a:endParaRPr>
          </a:p>
          <a:p>
            <a:pPr>
              <a:spcAft>
                <a:spcPts val="600"/>
              </a:spcAft>
            </a:pPr>
            <a:r>
              <a:rPr lang="nb-NO" dirty="0">
                <a:solidFill>
                  <a:schemeClr val="tx1"/>
                </a:solidFill>
              </a:rPr>
              <a:t>2.Innhold - hva bør med, hva bør ikke med</a:t>
            </a:r>
          </a:p>
          <a:p>
            <a:pPr marL="342900" indent="-342900">
              <a:spcAft>
                <a:spcPts val="600"/>
              </a:spcAft>
              <a:buFont typeface="Arial" panose="020B0604020202020204" pitchFamily="34" charset="0"/>
              <a:buChar char="•"/>
            </a:pPr>
            <a:r>
              <a:rPr lang="nb-NO" dirty="0" err="1">
                <a:solidFill>
                  <a:schemeClr val="tx1"/>
                </a:solidFill>
              </a:rPr>
              <a:t>Innspillskonferansen</a:t>
            </a:r>
            <a:endParaRPr lang="nb-NO" dirty="0">
              <a:solidFill>
                <a:schemeClr val="tx1"/>
              </a:solidFill>
            </a:endParaRPr>
          </a:p>
          <a:p>
            <a:pPr marL="342900" indent="-342900">
              <a:spcAft>
                <a:spcPts val="600"/>
              </a:spcAft>
              <a:buFont typeface="Arial" panose="020B0604020202020204" pitchFamily="34" charset="0"/>
              <a:buChar char="•"/>
            </a:pPr>
            <a:r>
              <a:rPr lang="nb-NO" dirty="0">
                <a:solidFill>
                  <a:schemeClr val="tx1"/>
                </a:solidFill>
              </a:rPr>
              <a:t>Forslag vekting og temaer</a:t>
            </a:r>
          </a:p>
          <a:p>
            <a:pPr marL="342900" indent="-342900">
              <a:spcAft>
                <a:spcPts val="600"/>
              </a:spcAft>
              <a:buFont typeface="Arial" panose="020B0604020202020204" pitchFamily="34" charset="0"/>
              <a:buChar char="•"/>
            </a:pPr>
            <a:r>
              <a:rPr lang="nb-NO" dirty="0">
                <a:solidFill>
                  <a:schemeClr val="tx1"/>
                </a:solidFill>
              </a:rPr>
              <a:t>Forslag til disposisjon</a:t>
            </a:r>
          </a:p>
          <a:p>
            <a:pPr marL="342900" indent="-342900">
              <a:spcAft>
                <a:spcPts val="600"/>
              </a:spcAft>
              <a:buFont typeface="Arial" panose="020B0604020202020204" pitchFamily="34" charset="0"/>
              <a:buChar char="•"/>
            </a:pPr>
            <a:endParaRPr lang="nb-NO" dirty="0">
              <a:solidFill>
                <a:schemeClr val="tx1"/>
              </a:solidFill>
            </a:endParaRPr>
          </a:p>
          <a:p>
            <a:pPr>
              <a:spcAft>
                <a:spcPts val="600"/>
              </a:spcAft>
            </a:pPr>
            <a:r>
              <a:rPr lang="nb-NO" dirty="0">
                <a:solidFill>
                  <a:schemeClr val="tx1"/>
                </a:solidFill>
              </a:rPr>
              <a:t>3. Prosess</a:t>
            </a:r>
          </a:p>
          <a:p>
            <a:pPr marL="342900" indent="-342900">
              <a:spcAft>
                <a:spcPts val="600"/>
              </a:spcAft>
              <a:buFont typeface="Arial" panose="020B0604020202020204" pitchFamily="34" charset="0"/>
              <a:buChar char="•"/>
            </a:pPr>
            <a:r>
              <a:rPr lang="nb-NO" dirty="0">
                <a:solidFill>
                  <a:schemeClr val="tx1"/>
                </a:solidFill>
              </a:rPr>
              <a:t>Fremdriftsplan</a:t>
            </a:r>
          </a:p>
          <a:p>
            <a:pPr marL="342900" indent="-342900">
              <a:spcAft>
                <a:spcPts val="600"/>
              </a:spcAft>
              <a:buFont typeface="Arial" panose="020B0604020202020204" pitchFamily="34" charset="0"/>
              <a:buChar char="•"/>
            </a:pPr>
            <a:r>
              <a:rPr lang="nb-NO" dirty="0">
                <a:solidFill>
                  <a:schemeClr val="tx1"/>
                </a:solidFill>
              </a:rPr>
              <a:t>Involvering</a:t>
            </a:r>
          </a:p>
          <a:p>
            <a:pPr marL="342900" indent="-342900">
              <a:spcAft>
                <a:spcPts val="600"/>
              </a:spcAft>
              <a:buFont typeface="Arial" panose="020B0604020202020204" pitchFamily="34" charset="0"/>
              <a:buChar char="•"/>
            </a:pPr>
            <a:r>
              <a:rPr lang="nb-NO" dirty="0">
                <a:solidFill>
                  <a:schemeClr val="tx1"/>
                </a:solidFill>
              </a:rPr>
              <a:t>Bidrag fra Fagrådet</a:t>
            </a:r>
          </a:p>
          <a:p>
            <a:pPr>
              <a:spcAft>
                <a:spcPts val="600"/>
              </a:spcAft>
            </a:pPr>
            <a:endParaRPr lang="nb-NO" dirty="0">
              <a:solidFill>
                <a:schemeClr val="tx1"/>
              </a:solidFill>
            </a:endParaRPr>
          </a:p>
          <a:p>
            <a:pPr>
              <a:spcAft>
                <a:spcPts val="600"/>
              </a:spcAft>
            </a:pPr>
            <a:endParaRPr lang="nb-NO" dirty="0"/>
          </a:p>
        </p:txBody>
      </p:sp>
      <p:sp>
        <p:nvSpPr>
          <p:cNvPr id="12" name="Plassholder for tekst 11">
            <a:extLst>
              <a:ext uri="{FF2B5EF4-FFF2-40B4-BE49-F238E27FC236}">
                <a16:creationId xmlns:a16="http://schemas.microsoft.com/office/drawing/2014/main" id="{2FB3262C-9C44-4A27-B974-3D0A74A0342F}"/>
              </a:ext>
            </a:extLst>
          </p:cNvPr>
          <p:cNvSpPr>
            <a:spLocks noGrp="1"/>
          </p:cNvSpPr>
          <p:nvPr>
            <p:ph type="body" sz="quarter" idx="15"/>
          </p:nvPr>
        </p:nvSpPr>
        <p:spPr/>
        <p:txBody>
          <a:bodyPr/>
          <a:lstStyle/>
          <a:p>
            <a:endParaRPr lang="nb-NO"/>
          </a:p>
        </p:txBody>
      </p:sp>
      <p:pic>
        <p:nvPicPr>
          <p:cNvPr id="26" name="Plassholder for bilde 25">
            <a:extLst>
              <a:ext uri="{FF2B5EF4-FFF2-40B4-BE49-F238E27FC236}">
                <a16:creationId xmlns:a16="http://schemas.microsoft.com/office/drawing/2014/main" id="{65B276AF-F67C-4280-8DD7-E5FA27D978FD}"/>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1" y="0"/>
            <a:ext cx="6103955" cy="6858000"/>
          </a:xfrm>
        </p:spPr>
      </p:pic>
      <p:sp>
        <p:nvSpPr>
          <p:cNvPr id="27" name="Plassholder for tekst 2">
            <a:extLst>
              <a:ext uri="{FF2B5EF4-FFF2-40B4-BE49-F238E27FC236}">
                <a16:creationId xmlns:a16="http://schemas.microsoft.com/office/drawing/2014/main" id="{3DB3741F-33D4-4B83-8C65-1FABAA213BFF}"/>
              </a:ext>
            </a:extLst>
          </p:cNvPr>
          <p:cNvSpPr txBox="1">
            <a:spLocks/>
          </p:cNvSpPr>
          <p:nvPr/>
        </p:nvSpPr>
        <p:spPr>
          <a:xfrm>
            <a:off x="1" y="6686978"/>
            <a:ext cx="1193800" cy="171022"/>
          </a:xfrm>
          <a:prstGeom prst="rect">
            <a:avLst/>
          </a:prstGeom>
          <a:solidFill>
            <a:srgbClr val="000000">
              <a:alpha val="50000"/>
            </a:srgbClr>
          </a:solidFill>
        </p:spPr>
        <p:txBody>
          <a:bodyPr vert="horz" wrap="square" lIns="126000" tIns="0" rIns="126000" bIns="0" rtlCol="0" anchor="ctr" anchorCtr="0">
            <a:noAutofit/>
          </a:bodyPr>
          <a:lstStyle>
            <a:lvl1pPr marL="0" indent="0" algn="l" defTabSz="914217" rtl="0" eaLnBrk="1" latinLnBrk="0" hangingPunct="1">
              <a:lnSpc>
                <a:spcPct val="110000"/>
              </a:lnSpc>
              <a:spcBef>
                <a:spcPts val="0"/>
              </a:spcBef>
              <a:buFont typeface="Arial" panose="020B0604020202020204" pitchFamily="34" charset="0"/>
              <a:buNone/>
              <a:defRPr sz="700" kern="1200">
                <a:solidFill>
                  <a:schemeClr val="bg1"/>
                </a:solidFill>
                <a:latin typeface="+mn-lt"/>
                <a:ea typeface="+mn-ea"/>
                <a:cs typeface="+mn-cs"/>
              </a:defRPr>
            </a:lvl1pPr>
            <a:lvl2pPr marL="685663" indent="-228555" algn="l" defTabSz="914217"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2pPr>
            <a:lvl3pPr marL="1142772" indent="-228555" algn="l" defTabSz="914217"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3pPr>
            <a:lvl4pPr marL="1599880" indent="-228555" algn="l" defTabSz="914217"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4pPr>
            <a:lvl5pPr marL="2056989" indent="-228555" algn="l" defTabSz="914217"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t>Foto: Line Fjellvær</a:t>
            </a:r>
          </a:p>
        </p:txBody>
      </p:sp>
    </p:spTree>
    <p:extLst>
      <p:ext uri="{BB962C8B-B14F-4D97-AF65-F5344CB8AC3E}">
        <p14:creationId xmlns:p14="http://schemas.microsoft.com/office/powerpoint/2010/main" val="2322941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tekst 5">
            <a:extLst>
              <a:ext uri="{FF2B5EF4-FFF2-40B4-BE49-F238E27FC236}">
                <a16:creationId xmlns:a16="http://schemas.microsoft.com/office/drawing/2014/main" id="{77D073DA-629A-4E15-AB0E-3A0A7F82E2EE}"/>
              </a:ext>
            </a:extLst>
          </p:cNvPr>
          <p:cNvSpPr>
            <a:spLocks noGrp="1"/>
          </p:cNvSpPr>
          <p:nvPr>
            <p:ph type="body" sz="quarter" idx="13"/>
          </p:nvPr>
        </p:nvSpPr>
        <p:spPr/>
        <p:txBody>
          <a:bodyPr/>
          <a:lstStyle/>
          <a:p>
            <a:r>
              <a:rPr lang="nb-NO" dirty="0"/>
              <a:t>1. Bakgrunn</a:t>
            </a:r>
          </a:p>
        </p:txBody>
      </p:sp>
    </p:spTree>
    <p:extLst>
      <p:ext uri="{BB962C8B-B14F-4D97-AF65-F5344CB8AC3E}">
        <p14:creationId xmlns:p14="http://schemas.microsoft.com/office/powerpoint/2010/main" val="4082450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4">
            <a:extLst>
              <a:ext uri="{FF2B5EF4-FFF2-40B4-BE49-F238E27FC236}">
                <a16:creationId xmlns:a16="http://schemas.microsoft.com/office/drawing/2014/main" id="{63540081-158E-4045-B526-4EA1DA768749}"/>
              </a:ext>
            </a:extLst>
          </p:cNvPr>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a:stretch>
            <a:fillRect/>
          </a:stretch>
        </p:blipFill>
        <p:spPr/>
      </p:pic>
      <p:sp>
        <p:nvSpPr>
          <p:cNvPr id="6" name="Tittel 5">
            <a:extLst>
              <a:ext uri="{FF2B5EF4-FFF2-40B4-BE49-F238E27FC236}">
                <a16:creationId xmlns:a16="http://schemas.microsoft.com/office/drawing/2014/main" id="{28A89539-8FE1-4001-8979-EA8A39AA9131}"/>
              </a:ext>
            </a:extLst>
          </p:cNvPr>
          <p:cNvSpPr>
            <a:spLocks noGrp="1"/>
          </p:cNvSpPr>
          <p:nvPr>
            <p:ph type="title"/>
          </p:nvPr>
        </p:nvSpPr>
        <p:spPr>
          <a:xfrm>
            <a:off x="6445519" y="421066"/>
            <a:ext cx="4640403" cy="1126462"/>
          </a:xfrm>
        </p:spPr>
        <p:txBody>
          <a:bodyPr/>
          <a:lstStyle/>
          <a:p>
            <a:r>
              <a:rPr lang="nb-NO" dirty="0"/>
              <a:t>Helhetlig plan for Oslofjorden</a:t>
            </a:r>
          </a:p>
        </p:txBody>
      </p:sp>
      <p:sp>
        <p:nvSpPr>
          <p:cNvPr id="7" name="Plassholder for innhold 6">
            <a:extLst>
              <a:ext uri="{FF2B5EF4-FFF2-40B4-BE49-F238E27FC236}">
                <a16:creationId xmlns:a16="http://schemas.microsoft.com/office/drawing/2014/main" id="{443AD22C-F20D-43C7-A257-14F7D7BFBAA2}"/>
              </a:ext>
            </a:extLst>
          </p:cNvPr>
          <p:cNvSpPr>
            <a:spLocks noGrp="1"/>
          </p:cNvSpPr>
          <p:nvPr>
            <p:ph type="body" sz="quarter" idx="14"/>
          </p:nvPr>
        </p:nvSpPr>
        <p:spPr>
          <a:xfrm>
            <a:off x="6445519" y="1747476"/>
            <a:ext cx="5375691" cy="3084151"/>
          </a:xfrm>
        </p:spPr>
        <p:txBody>
          <a:bodyPr/>
          <a:lstStyle/>
          <a:p>
            <a:pPr marL="0" indent="0">
              <a:buNone/>
            </a:pPr>
            <a:r>
              <a:rPr lang="nn-NO" dirty="0"/>
              <a:t>Stortinget har i </a:t>
            </a:r>
            <a:r>
              <a:rPr lang="nn-NO" dirty="0" err="1"/>
              <a:t>anmodningsvedtak</a:t>
            </a:r>
            <a:r>
              <a:rPr lang="nn-NO" dirty="0"/>
              <a:t> nr. 575 (2017-2018) </a:t>
            </a:r>
            <a:r>
              <a:rPr lang="nb-NO" dirty="0"/>
              <a:t>bedt regjeringen legge fram en helhetlig plan for Oslofjorden. </a:t>
            </a:r>
          </a:p>
          <a:p>
            <a:pPr marL="0" indent="0">
              <a:buNone/>
            </a:pPr>
            <a:endParaRPr lang="nb-NO" dirty="0"/>
          </a:p>
          <a:p>
            <a:pPr marL="0" indent="0">
              <a:buNone/>
            </a:pPr>
            <a:r>
              <a:rPr lang="nb-NO" dirty="0"/>
              <a:t>Stortingets vedtak den 5. april 2018:</a:t>
            </a:r>
          </a:p>
          <a:p>
            <a:pPr marL="0" indent="0">
              <a:buNone/>
            </a:pPr>
            <a:endParaRPr lang="nb-NO" dirty="0"/>
          </a:p>
          <a:p>
            <a:pPr marL="0" indent="0">
              <a:buNone/>
            </a:pPr>
            <a:r>
              <a:rPr lang="nb-NO" i="1" dirty="0"/>
              <a:t>"Stortinget ber regjeringen legge fram helhetlig plan for Oslofjorden – med mål om at fjorden skal oppnå god miljøtilstand, restaurere viktige naturverdier, fremme et aktivt friluftsliv og ivareta det biologiske mangfoldet i fjorden."</a:t>
            </a:r>
            <a:endParaRPr lang="nb-NO" dirty="0"/>
          </a:p>
        </p:txBody>
      </p:sp>
      <p:sp>
        <p:nvSpPr>
          <p:cNvPr id="3" name="Plassholder for tekst 2">
            <a:extLst>
              <a:ext uri="{FF2B5EF4-FFF2-40B4-BE49-F238E27FC236}">
                <a16:creationId xmlns:a16="http://schemas.microsoft.com/office/drawing/2014/main" id="{18E10680-7356-4170-968C-8C7657F8B529}"/>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653856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C4410A4E-4DC5-444E-BCCE-AAF535343BF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34670" y="0"/>
            <a:ext cx="3157330" cy="6858000"/>
          </a:xfrm>
          <a:prstGeom prst="rect">
            <a:avLst/>
          </a:prstGeom>
        </p:spPr>
      </p:pic>
      <p:sp>
        <p:nvSpPr>
          <p:cNvPr id="2" name="Tittel 1">
            <a:extLst>
              <a:ext uri="{FF2B5EF4-FFF2-40B4-BE49-F238E27FC236}">
                <a16:creationId xmlns:a16="http://schemas.microsoft.com/office/drawing/2014/main" id="{D47E9CF5-D395-49E6-B696-ACDFD2C5D94D}"/>
              </a:ext>
            </a:extLst>
          </p:cNvPr>
          <p:cNvSpPr>
            <a:spLocks noGrp="1"/>
          </p:cNvSpPr>
          <p:nvPr>
            <p:ph type="title"/>
          </p:nvPr>
        </p:nvSpPr>
        <p:spPr>
          <a:xfrm>
            <a:off x="801278" y="345652"/>
            <a:ext cx="9294577" cy="1126462"/>
          </a:xfrm>
        </p:spPr>
        <p:txBody>
          <a:bodyPr/>
          <a:lstStyle/>
          <a:p>
            <a:r>
              <a:rPr lang="nb-NO" sz="2800" dirty="0"/>
              <a:t>Oppdrag fra KLD – </a:t>
            </a:r>
            <a:r>
              <a:rPr lang="nb-NO" sz="2800" dirty="0" err="1"/>
              <a:t>feb</a:t>
            </a:r>
            <a:r>
              <a:rPr lang="nb-NO" sz="2800" dirty="0"/>
              <a:t> -19</a:t>
            </a:r>
            <a:br>
              <a:rPr lang="nb-NO" sz="3200" dirty="0"/>
            </a:br>
            <a:r>
              <a:rPr lang="nb-NO" sz="3200" dirty="0"/>
              <a:t>Helhetlig plan for Oslofjorden </a:t>
            </a:r>
          </a:p>
        </p:txBody>
      </p:sp>
      <p:sp>
        <p:nvSpPr>
          <p:cNvPr id="3" name="Plassholder for innhold 2">
            <a:extLst>
              <a:ext uri="{FF2B5EF4-FFF2-40B4-BE49-F238E27FC236}">
                <a16:creationId xmlns:a16="http://schemas.microsoft.com/office/drawing/2014/main" id="{497EA72B-D705-44BD-B80C-2AEAE18FFF35}"/>
              </a:ext>
            </a:extLst>
          </p:cNvPr>
          <p:cNvSpPr>
            <a:spLocks noGrp="1"/>
          </p:cNvSpPr>
          <p:nvPr>
            <p:ph type="body" sz="quarter" idx="4294967295"/>
          </p:nvPr>
        </p:nvSpPr>
        <p:spPr>
          <a:xfrm>
            <a:off x="533400" y="1472114"/>
            <a:ext cx="8369300" cy="3084513"/>
          </a:xfrm>
        </p:spPr>
        <p:txBody>
          <a:bodyPr/>
          <a:lstStyle/>
          <a:p>
            <a:r>
              <a:rPr lang="nb-NO" sz="1800" dirty="0"/>
              <a:t>Departementet ber Miljødirektoratet utarbeide forslag til en helhetlig plan for Oslofjorden som er </a:t>
            </a:r>
            <a:r>
              <a:rPr lang="nb-NO" sz="1800" u="sng" dirty="0"/>
              <a:t>overordnet tverrsektoriell og strategisk,</a:t>
            </a:r>
            <a:r>
              <a:rPr lang="nb-NO" sz="1800" dirty="0"/>
              <a:t> i samarbeid med andre aktuelle direktorater/myndigheter</a:t>
            </a:r>
          </a:p>
          <a:p>
            <a:endParaRPr lang="nb-NO" sz="1800" dirty="0"/>
          </a:p>
          <a:p>
            <a:r>
              <a:rPr lang="nb-NO" sz="1800" dirty="0"/>
              <a:t>Begrunnelse: Oslofjordens miljø og friluftslivsmuligheter er av </a:t>
            </a:r>
            <a:r>
              <a:rPr lang="nb-NO" sz="1800" u="sng" dirty="0"/>
              <a:t>nasjonal interesse</a:t>
            </a:r>
            <a:r>
              <a:rPr lang="nb-NO" sz="1800" dirty="0"/>
              <a:t>, jf. Stortingets vedtak. </a:t>
            </a:r>
          </a:p>
          <a:p>
            <a:pPr marL="0" indent="0">
              <a:buNone/>
            </a:pPr>
            <a:endParaRPr lang="nb-NO" sz="1800" dirty="0"/>
          </a:p>
          <a:p>
            <a:r>
              <a:rPr lang="nb-NO" sz="1800" dirty="0"/>
              <a:t>Skal samordne, supplere og forsterke det positive som allerede gjøres for Oslofjordens miljø og friluftslivs-muligheter (bygge på vannforvaltningsplanene)</a:t>
            </a:r>
          </a:p>
          <a:p>
            <a:endParaRPr lang="nb-NO" sz="1800" dirty="0"/>
          </a:p>
          <a:p>
            <a:r>
              <a:rPr lang="nb-NO" sz="1800" dirty="0"/>
              <a:t>Mulig fase to, der det utarbeides en eller flere regionale planer</a:t>
            </a:r>
          </a:p>
          <a:p>
            <a:endParaRPr lang="nb-NO" sz="1800" dirty="0"/>
          </a:p>
          <a:p>
            <a:r>
              <a:rPr lang="nb-NO" sz="1800" dirty="0"/>
              <a:t>Disposisjon/skisse til plan innen 1. april</a:t>
            </a:r>
          </a:p>
          <a:p>
            <a:r>
              <a:rPr lang="nb-NO" sz="1800" dirty="0"/>
              <a:t>Forslag til plan leveres departementet innen 1. desember 2019</a:t>
            </a:r>
          </a:p>
          <a:p>
            <a:r>
              <a:rPr lang="nb-NO" sz="1800" dirty="0"/>
              <a:t>Planen vedtas av regjeringa innen sommeren 2020</a:t>
            </a:r>
          </a:p>
        </p:txBody>
      </p:sp>
      <p:sp>
        <p:nvSpPr>
          <p:cNvPr id="11" name="Plassholder for tekst 2">
            <a:extLst>
              <a:ext uri="{FF2B5EF4-FFF2-40B4-BE49-F238E27FC236}">
                <a16:creationId xmlns:a16="http://schemas.microsoft.com/office/drawing/2014/main" id="{BBD95138-B7BC-41C0-A755-550823C74ACA}"/>
              </a:ext>
            </a:extLst>
          </p:cNvPr>
          <p:cNvSpPr txBox="1">
            <a:spLocks/>
          </p:cNvSpPr>
          <p:nvPr/>
        </p:nvSpPr>
        <p:spPr>
          <a:xfrm>
            <a:off x="9110870" y="6686978"/>
            <a:ext cx="1193800" cy="171022"/>
          </a:xfrm>
          <a:prstGeom prst="rect">
            <a:avLst/>
          </a:prstGeom>
          <a:solidFill>
            <a:srgbClr val="000000">
              <a:alpha val="50000"/>
            </a:srgbClr>
          </a:solidFill>
        </p:spPr>
        <p:txBody>
          <a:bodyPr vert="horz" wrap="square" lIns="126000" tIns="0" rIns="126000" bIns="0" rtlCol="0" anchor="ctr" anchorCtr="0">
            <a:noAutofit/>
          </a:bodyPr>
          <a:lstStyle>
            <a:lvl1pPr marL="0" indent="0" algn="l" defTabSz="914217" rtl="0" eaLnBrk="1" latinLnBrk="0" hangingPunct="1">
              <a:lnSpc>
                <a:spcPct val="110000"/>
              </a:lnSpc>
              <a:spcBef>
                <a:spcPts val="0"/>
              </a:spcBef>
              <a:buFont typeface="Arial" panose="020B0604020202020204" pitchFamily="34" charset="0"/>
              <a:buNone/>
              <a:defRPr sz="700" kern="1200">
                <a:solidFill>
                  <a:schemeClr val="bg1"/>
                </a:solidFill>
                <a:latin typeface="+mn-lt"/>
                <a:ea typeface="+mn-ea"/>
                <a:cs typeface="+mn-cs"/>
              </a:defRPr>
            </a:lvl1pPr>
            <a:lvl2pPr marL="685663" indent="-228555" algn="l" defTabSz="914217"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2pPr>
            <a:lvl3pPr marL="1142772" indent="-228555" algn="l" defTabSz="914217"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3pPr>
            <a:lvl4pPr marL="1599880" indent="-228555" algn="l" defTabSz="914217"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4pPr>
            <a:lvl5pPr marL="2056989" indent="-228555" algn="l" defTabSz="914217"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t>Foto: Line Fjellvær</a:t>
            </a:r>
          </a:p>
        </p:txBody>
      </p:sp>
      <p:sp>
        <p:nvSpPr>
          <p:cNvPr id="13" name="Ellipse 12">
            <a:extLst>
              <a:ext uri="{FF2B5EF4-FFF2-40B4-BE49-F238E27FC236}">
                <a16:creationId xmlns:a16="http://schemas.microsoft.com/office/drawing/2014/main" id="{A5A0FBD1-6F75-4E2A-A835-89802D6F1830}"/>
              </a:ext>
            </a:extLst>
          </p:cNvPr>
          <p:cNvSpPr/>
          <p:nvPr/>
        </p:nvSpPr>
        <p:spPr>
          <a:xfrm>
            <a:off x="11630710" y="6427058"/>
            <a:ext cx="355600" cy="330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900722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8">
            <a:extLst>
              <a:ext uri="{FF2B5EF4-FFF2-40B4-BE49-F238E27FC236}">
                <a16:creationId xmlns:a16="http://schemas.microsoft.com/office/drawing/2014/main" id="{55EF6AED-5935-4C6D-91B5-BA87BDC835F0}"/>
              </a:ext>
            </a:extLst>
          </p:cNvPr>
          <p:cNvSpPr>
            <a:spLocks noGrp="1"/>
          </p:cNvSpPr>
          <p:nvPr>
            <p:ph type="title"/>
          </p:nvPr>
        </p:nvSpPr>
        <p:spPr>
          <a:xfrm>
            <a:off x="766714" y="431067"/>
            <a:ext cx="10570964" cy="923453"/>
          </a:xfrm>
        </p:spPr>
        <p:txBody>
          <a:bodyPr/>
          <a:lstStyle/>
          <a:p>
            <a:r>
              <a:rPr lang="nb-NO" dirty="0"/>
              <a:t>Eksempel strategi</a:t>
            </a:r>
          </a:p>
        </p:txBody>
      </p:sp>
      <p:sp>
        <p:nvSpPr>
          <p:cNvPr id="12" name="Plassholder for tekst 11">
            <a:extLst>
              <a:ext uri="{FF2B5EF4-FFF2-40B4-BE49-F238E27FC236}">
                <a16:creationId xmlns:a16="http://schemas.microsoft.com/office/drawing/2014/main" id="{E76941D9-5786-4376-9AE5-50C6EA31D360}"/>
              </a:ext>
            </a:extLst>
          </p:cNvPr>
          <p:cNvSpPr>
            <a:spLocks noGrp="1"/>
          </p:cNvSpPr>
          <p:nvPr>
            <p:ph type="body" sz="quarter" idx="16"/>
          </p:nvPr>
        </p:nvSpPr>
        <p:spPr>
          <a:xfrm>
            <a:off x="766714" y="1279213"/>
            <a:ext cx="7999435" cy="4723701"/>
          </a:xfrm>
        </p:spPr>
        <p:txBody>
          <a:bodyPr/>
          <a:lstStyle/>
          <a:p>
            <a:pPr>
              <a:spcAft>
                <a:spcPts val="600"/>
              </a:spcAft>
            </a:pPr>
            <a:r>
              <a:rPr lang="nb-NO" dirty="0"/>
              <a:t>Hver sektor skriver ½-1 side om trusselbilde/påvirkninger</a:t>
            </a:r>
            <a:endParaRPr lang="nb-NO" sz="1600" dirty="0"/>
          </a:p>
          <a:p>
            <a:pPr>
              <a:spcAft>
                <a:spcPts val="600"/>
              </a:spcAft>
            </a:pPr>
            <a:r>
              <a:rPr lang="nb-NO" dirty="0"/>
              <a:t>Mål for myndighetenes arbeid</a:t>
            </a:r>
          </a:p>
          <a:p>
            <a:pPr>
              <a:spcAft>
                <a:spcPts val="600"/>
              </a:spcAft>
            </a:pPr>
            <a:r>
              <a:rPr lang="nb-NO" dirty="0"/>
              <a:t>Dagens regelverk og internasjonale forpliktelser</a:t>
            </a:r>
          </a:p>
          <a:p>
            <a:pPr marL="0" indent="0">
              <a:spcAft>
                <a:spcPts val="600"/>
              </a:spcAft>
              <a:buNone/>
            </a:pPr>
            <a:endParaRPr lang="nb-NO" sz="500" dirty="0"/>
          </a:p>
          <a:p>
            <a:pPr>
              <a:spcAft>
                <a:spcPts val="600"/>
              </a:spcAft>
            </a:pPr>
            <a:r>
              <a:rPr lang="nb-NO" dirty="0"/>
              <a:t>Felles tiltak:</a:t>
            </a:r>
          </a:p>
          <a:p>
            <a:pPr lvl="1">
              <a:spcAft>
                <a:spcPts val="600"/>
              </a:spcAft>
              <a:buFont typeface="Wingdings" panose="05000000000000000000" pitchFamily="2" charset="2"/>
              <a:buChar char="ü"/>
            </a:pPr>
            <a:r>
              <a:rPr lang="nb-NO" dirty="0"/>
              <a:t>Utvikling av regelverk</a:t>
            </a:r>
          </a:p>
          <a:p>
            <a:pPr lvl="1">
              <a:spcAft>
                <a:spcPts val="600"/>
              </a:spcAft>
              <a:buFont typeface="Wingdings" panose="05000000000000000000" pitchFamily="2" charset="2"/>
              <a:buChar char="ü"/>
            </a:pPr>
            <a:r>
              <a:rPr lang="nb-NO" dirty="0"/>
              <a:t>Utvikle retningslinjer for risikovurdering</a:t>
            </a:r>
          </a:p>
          <a:p>
            <a:pPr lvl="1">
              <a:spcAft>
                <a:spcPts val="600"/>
              </a:spcAft>
              <a:buFont typeface="Wingdings" panose="05000000000000000000" pitchFamily="2" charset="2"/>
              <a:buChar char="ü"/>
            </a:pPr>
            <a:r>
              <a:rPr lang="nb-NO" dirty="0"/>
              <a:t>Kartlegging og overvåking - klassifisering</a:t>
            </a:r>
          </a:p>
          <a:p>
            <a:pPr lvl="1">
              <a:spcAft>
                <a:spcPts val="600"/>
              </a:spcAft>
              <a:buFont typeface="Wingdings" panose="05000000000000000000" pitchFamily="2" charset="2"/>
              <a:buChar char="ü"/>
            </a:pPr>
            <a:r>
              <a:rPr lang="nb-NO" dirty="0"/>
              <a:t>Tverrsektoriell samordning</a:t>
            </a:r>
          </a:p>
          <a:p>
            <a:pPr>
              <a:spcAft>
                <a:spcPts val="600"/>
              </a:spcAft>
            </a:pPr>
            <a:r>
              <a:rPr lang="nb-NO" dirty="0" err="1"/>
              <a:t>Sektorvise</a:t>
            </a:r>
            <a:r>
              <a:rPr lang="nb-NO" dirty="0"/>
              <a:t> tiltak/strategier: </a:t>
            </a:r>
          </a:p>
          <a:p>
            <a:pPr lvl="1">
              <a:spcAft>
                <a:spcPts val="600"/>
              </a:spcAft>
              <a:buFont typeface="Wingdings" panose="05000000000000000000" pitchFamily="2" charset="2"/>
              <a:buChar char="ü"/>
            </a:pPr>
            <a:r>
              <a:rPr lang="nb-NO" dirty="0"/>
              <a:t>Av typen sektoren vil...vurdere innføring av strengere regelverk…styrke innsatsen for å…</a:t>
            </a:r>
          </a:p>
        </p:txBody>
      </p:sp>
      <p:pic>
        <p:nvPicPr>
          <p:cNvPr id="8" name="Plassholder for innhold 4">
            <a:extLst>
              <a:ext uri="{FF2B5EF4-FFF2-40B4-BE49-F238E27FC236}">
                <a16:creationId xmlns:a16="http://schemas.microsoft.com/office/drawing/2014/main" id="{3408575F-4D9E-48BB-B996-6B26304699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78749" y="1279213"/>
            <a:ext cx="2946537" cy="4462582"/>
          </a:xfrm>
          <a:prstGeom prst="rect">
            <a:avLst/>
          </a:prstGeom>
          <a:ln>
            <a:solidFill>
              <a:schemeClr val="accent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21347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64901808-20E5-4A4B-89DB-719764D21E8C}"/>
              </a:ext>
            </a:extLst>
          </p:cNvPr>
          <p:cNvSpPr>
            <a:spLocks noGrp="1"/>
          </p:cNvSpPr>
          <p:nvPr>
            <p:ph type="body" sz="quarter" idx="13"/>
          </p:nvPr>
        </p:nvSpPr>
        <p:spPr/>
        <p:txBody>
          <a:bodyPr/>
          <a:lstStyle/>
          <a:p>
            <a:r>
              <a:rPr lang="nb-NO" dirty="0"/>
              <a:t>2. Innhold – hva bør med?</a:t>
            </a:r>
          </a:p>
        </p:txBody>
      </p:sp>
    </p:spTree>
    <p:extLst>
      <p:ext uri="{BB962C8B-B14F-4D97-AF65-F5344CB8AC3E}">
        <p14:creationId xmlns:p14="http://schemas.microsoft.com/office/powerpoint/2010/main" val="4109530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ssholder for innhold 5">
            <a:extLst>
              <a:ext uri="{FF2B5EF4-FFF2-40B4-BE49-F238E27FC236}">
                <a16:creationId xmlns:a16="http://schemas.microsoft.com/office/drawing/2014/main" id="{9DEB3A19-45BF-42E9-A810-98FB59FEB6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5156200" cy="6876568"/>
          </a:xfrm>
          <a:prstGeom prst="rect">
            <a:avLst/>
          </a:prstGeom>
          <a:solidFill>
            <a:schemeClr val="bg1">
              <a:lumMod val="50000"/>
            </a:schemeClr>
          </a:solidFill>
        </p:spPr>
      </p:pic>
      <p:sp>
        <p:nvSpPr>
          <p:cNvPr id="2" name="Tittel 1">
            <a:extLst>
              <a:ext uri="{FF2B5EF4-FFF2-40B4-BE49-F238E27FC236}">
                <a16:creationId xmlns:a16="http://schemas.microsoft.com/office/drawing/2014/main" id="{D8862CF0-CCDB-4039-A8D2-DB22BE9A2657}"/>
              </a:ext>
            </a:extLst>
          </p:cNvPr>
          <p:cNvSpPr>
            <a:spLocks noGrp="1"/>
          </p:cNvSpPr>
          <p:nvPr>
            <p:ph type="title"/>
          </p:nvPr>
        </p:nvSpPr>
        <p:spPr>
          <a:xfrm>
            <a:off x="6294691" y="439920"/>
            <a:ext cx="4838365" cy="1126462"/>
          </a:xfrm>
        </p:spPr>
        <p:txBody>
          <a:bodyPr/>
          <a:lstStyle/>
          <a:p>
            <a:r>
              <a:rPr lang="nb-NO" dirty="0" err="1"/>
              <a:t>Innspillskonferanse</a:t>
            </a:r>
            <a:r>
              <a:rPr lang="nb-NO" dirty="0"/>
              <a:t> 19. november 2018</a:t>
            </a:r>
          </a:p>
        </p:txBody>
      </p:sp>
      <p:sp>
        <p:nvSpPr>
          <p:cNvPr id="6" name="Plassholder for tekst 5">
            <a:extLst>
              <a:ext uri="{FF2B5EF4-FFF2-40B4-BE49-F238E27FC236}">
                <a16:creationId xmlns:a16="http://schemas.microsoft.com/office/drawing/2014/main" id="{1CECD6B8-6E7C-4457-946B-481812B29F2A}"/>
              </a:ext>
            </a:extLst>
          </p:cNvPr>
          <p:cNvSpPr>
            <a:spLocks noGrp="1"/>
          </p:cNvSpPr>
          <p:nvPr>
            <p:ph type="body" sz="quarter" idx="14"/>
          </p:nvPr>
        </p:nvSpPr>
        <p:spPr>
          <a:xfrm>
            <a:off x="6360680" y="1804036"/>
            <a:ext cx="5678920" cy="3084151"/>
          </a:xfrm>
        </p:spPr>
        <p:txBody>
          <a:bodyPr/>
          <a:lstStyle/>
          <a:p>
            <a:r>
              <a:rPr lang="nb-NO" dirty="0"/>
              <a:t>260 deltakere</a:t>
            </a:r>
          </a:p>
          <a:p>
            <a:r>
              <a:rPr lang="nb-NO" dirty="0"/>
              <a:t>Programmet på konferansen hadde fokus på kunnskap, utfordringer og innspill til hvordan planen kan utformes. </a:t>
            </a:r>
          </a:p>
          <a:p>
            <a:endParaRPr lang="nb-NO" dirty="0"/>
          </a:p>
          <a:p>
            <a:r>
              <a:rPr lang="nb-NO" dirty="0"/>
              <a:t>Formål: Sikre felles og bred involvering av brukerne av fjorden i arbeidet med planen.</a:t>
            </a:r>
          </a:p>
          <a:p>
            <a:endParaRPr lang="nb-NO" dirty="0"/>
          </a:p>
          <a:p>
            <a:r>
              <a:rPr lang="nb-NO" dirty="0"/>
              <a:t>Medvirkning: gruppearbeid og høringsinnspill i for- og etterkant av konferansen.</a:t>
            </a:r>
          </a:p>
          <a:p>
            <a:endParaRPr lang="nb-NO" dirty="0"/>
          </a:p>
          <a:p>
            <a:r>
              <a:rPr lang="nb-NO" dirty="0"/>
              <a:t>Oppsummering av konferansen, anbefaling til KLD om videre arbeid med planen og hvilken type plan dette skal være.</a:t>
            </a:r>
          </a:p>
        </p:txBody>
      </p:sp>
      <p:sp>
        <p:nvSpPr>
          <p:cNvPr id="8" name="Plassholder for tekst 7">
            <a:extLst>
              <a:ext uri="{FF2B5EF4-FFF2-40B4-BE49-F238E27FC236}">
                <a16:creationId xmlns:a16="http://schemas.microsoft.com/office/drawing/2014/main" id="{25BAFE42-9A2B-437E-B32A-8EDB02877643}"/>
              </a:ext>
            </a:extLst>
          </p:cNvPr>
          <p:cNvSpPr>
            <a:spLocks noGrp="1"/>
          </p:cNvSpPr>
          <p:nvPr>
            <p:ph type="body" sz="quarter" idx="15"/>
          </p:nvPr>
        </p:nvSpPr>
        <p:spPr>
          <a:xfrm>
            <a:off x="0" y="6667500"/>
            <a:ext cx="5156200" cy="190501"/>
          </a:xfrm>
        </p:spPr>
        <p:txBody>
          <a:bodyPr/>
          <a:lstStyle/>
          <a:p>
            <a:r>
              <a:rPr lang="nb-NO" dirty="0"/>
              <a:t>Foto: Maria  Pettersvik Arvnes</a:t>
            </a:r>
          </a:p>
        </p:txBody>
      </p:sp>
    </p:spTree>
    <p:extLst>
      <p:ext uri="{BB962C8B-B14F-4D97-AF65-F5344CB8AC3E}">
        <p14:creationId xmlns:p14="http://schemas.microsoft.com/office/powerpoint/2010/main" val="3166191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51971F-6FCC-4E74-9FDE-CF6B76DC16A8}"/>
              </a:ext>
            </a:extLst>
          </p:cNvPr>
          <p:cNvSpPr>
            <a:spLocks noGrp="1"/>
          </p:cNvSpPr>
          <p:nvPr>
            <p:ph type="title"/>
          </p:nvPr>
        </p:nvSpPr>
        <p:spPr>
          <a:xfrm>
            <a:off x="453641" y="353646"/>
            <a:ext cx="9294577" cy="1126462"/>
          </a:xfrm>
        </p:spPr>
        <p:txBody>
          <a:bodyPr/>
          <a:lstStyle/>
          <a:p>
            <a:r>
              <a:rPr lang="nb-NO" dirty="0"/>
              <a:t>Oppsummering gruppearbeid</a:t>
            </a:r>
            <a:br>
              <a:rPr lang="nb-NO" dirty="0"/>
            </a:br>
            <a:r>
              <a:rPr lang="nb-NO" sz="3200" dirty="0"/>
              <a:t>Plan/plantype</a:t>
            </a:r>
            <a:endParaRPr lang="nb-NO" dirty="0"/>
          </a:p>
        </p:txBody>
      </p:sp>
      <p:sp>
        <p:nvSpPr>
          <p:cNvPr id="4" name="Rectangle 2">
            <a:extLst>
              <a:ext uri="{FF2B5EF4-FFF2-40B4-BE49-F238E27FC236}">
                <a16:creationId xmlns:a16="http://schemas.microsoft.com/office/drawing/2014/main" id="{8E6E38BE-AA1C-4308-8E5F-C25E225B8B9F}"/>
              </a:ext>
            </a:extLst>
          </p:cNvPr>
          <p:cNvSpPr>
            <a:spLocks noChangeArrowheads="1"/>
          </p:cNvSpPr>
          <p:nvPr/>
        </p:nvSpPr>
        <p:spPr bwMode="auto">
          <a:xfrm>
            <a:off x="1895199" y="290399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graphicFrame>
        <p:nvGraphicFramePr>
          <p:cNvPr id="5" name="Diagram 4">
            <a:extLst>
              <a:ext uri="{FF2B5EF4-FFF2-40B4-BE49-F238E27FC236}">
                <a16:creationId xmlns:a16="http://schemas.microsoft.com/office/drawing/2014/main" id="{3EE519C8-5AFE-4EEE-80D6-DF831A845250}"/>
              </a:ext>
            </a:extLst>
          </p:cNvPr>
          <p:cNvGraphicFramePr/>
          <p:nvPr>
            <p:extLst>
              <p:ext uri="{D42A27DB-BD31-4B8C-83A1-F6EECF244321}">
                <p14:modId xmlns:p14="http://schemas.microsoft.com/office/powerpoint/2010/main" val="3970637538"/>
              </p:ext>
            </p:extLst>
          </p:nvPr>
        </p:nvGraphicFramePr>
        <p:xfrm>
          <a:off x="-414638" y="1821128"/>
          <a:ext cx="9444339" cy="4237517"/>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3">
            <a:extLst>
              <a:ext uri="{FF2B5EF4-FFF2-40B4-BE49-F238E27FC236}">
                <a16:creationId xmlns:a16="http://schemas.microsoft.com/office/drawing/2014/main" id="{C8BAC958-ABB7-4928-BB2C-ED4A85A62FC0}"/>
              </a:ext>
            </a:extLst>
          </p:cNvPr>
          <p:cNvSpPr>
            <a:spLocks noChangeArrowheads="1"/>
          </p:cNvSpPr>
          <p:nvPr/>
        </p:nvSpPr>
        <p:spPr bwMode="auto">
          <a:xfrm>
            <a:off x="1895199" y="639966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pic>
        <p:nvPicPr>
          <p:cNvPr id="7" name="Plassholder for bilde 6">
            <a:extLst>
              <a:ext uri="{FF2B5EF4-FFF2-40B4-BE49-F238E27FC236}">
                <a16:creationId xmlns:a16="http://schemas.microsoft.com/office/drawing/2014/main" id="{3A818A77-C3F6-4E4D-A7E0-A164D61982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44823" y="0"/>
            <a:ext cx="4947177" cy="6858000"/>
          </a:xfrm>
          <a:prstGeom prst="rect">
            <a:avLst/>
          </a:prstGeom>
        </p:spPr>
      </p:pic>
      <p:sp>
        <p:nvSpPr>
          <p:cNvPr id="8" name="Plassholder for tekst 7">
            <a:extLst>
              <a:ext uri="{FF2B5EF4-FFF2-40B4-BE49-F238E27FC236}">
                <a16:creationId xmlns:a16="http://schemas.microsoft.com/office/drawing/2014/main" id="{C1E329D4-F8F6-4CB8-BF92-32293B8C5C74}"/>
              </a:ext>
            </a:extLst>
          </p:cNvPr>
          <p:cNvSpPr txBox="1">
            <a:spLocks/>
          </p:cNvSpPr>
          <p:nvPr/>
        </p:nvSpPr>
        <p:spPr>
          <a:xfrm>
            <a:off x="7244823" y="6564886"/>
            <a:ext cx="5450186" cy="176545"/>
          </a:xfrm>
          <a:prstGeom prst="rect">
            <a:avLst/>
          </a:prstGeom>
        </p:spPr>
        <p:txBody>
          <a:bodyPr/>
          <a:lstStyle>
            <a:lvl1pPr marL="228555" indent="-228555" algn="l" defTabSz="914217"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1pPr>
            <a:lvl2pPr marL="685663" indent="-228555" algn="l" defTabSz="914217"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2pPr>
            <a:lvl3pPr marL="1142772" indent="-228555" algn="l" defTabSz="914217"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3pPr>
            <a:lvl4pPr marL="1599880" indent="-228555" algn="l" defTabSz="914217"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4pPr>
            <a:lvl5pPr marL="2056989" indent="-228555" algn="l" defTabSz="914217"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900">
                <a:solidFill>
                  <a:schemeClr val="bg1"/>
                </a:solidFill>
              </a:rPr>
              <a:t>Gruppearbeid, innspillskonferanse Helhetlig plan for Oslofjorden. Foto: Eyvor Kristin Aas</a:t>
            </a:r>
            <a:endParaRPr lang="nb-NO" sz="900" dirty="0">
              <a:solidFill>
                <a:schemeClr val="bg1"/>
              </a:solidFill>
            </a:endParaRPr>
          </a:p>
        </p:txBody>
      </p:sp>
    </p:spTree>
    <p:extLst>
      <p:ext uri="{BB962C8B-B14F-4D97-AF65-F5344CB8AC3E}">
        <p14:creationId xmlns:p14="http://schemas.microsoft.com/office/powerpoint/2010/main" val="1385726998"/>
      </p:ext>
    </p:extLst>
  </p:cSld>
  <p:clrMapOvr>
    <a:masterClrMapping/>
  </p:clrMapOvr>
</p:sld>
</file>

<file path=ppt/theme/theme1.xml><?xml version="1.0" encoding="utf-8"?>
<a:theme xmlns:a="http://schemas.openxmlformats.org/drawingml/2006/main" name="Miljødirektoratet">
  <a:themeElements>
    <a:clrScheme name="Office-tema">
      <a:dk1>
        <a:sysClr val="windowText" lastClr="000000"/>
      </a:dk1>
      <a:lt1>
        <a:sysClr val="window" lastClr="FFFFFF"/>
      </a:lt1>
      <a:dk2>
        <a:srgbClr val="4D4D4D"/>
      </a:dk2>
      <a:lt2>
        <a:srgbClr val="E7E6E6"/>
      </a:lt2>
      <a:accent1>
        <a:srgbClr val="006964"/>
      </a:accent1>
      <a:accent2>
        <a:srgbClr val="8B9742"/>
      </a:accent2>
      <a:accent3>
        <a:srgbClr val="D4A504"/>
      </a:accent3>
      <a:accent4>
        <a:srgbClr val="8C8279"/>
      </a:accent4>
      <a:accent5>
        <a:srgbClr val="004B46"/>
      </a:accent5>
      <a:accent6>
        <a:srgbClr val="FF7D00"/>
      </a:accent6>
      <a:hlink>
        <a:srgbClr val="2B6EAA"/>
      </a:hlink>
      <a:folHlink>
        <a:srgbClr val="746B93"/>
      </a:folHlink>
    </a:clrScheme>
    <a:fontScheme name="Egendefinert 4">
      <a:majorFont>
        <a:latin typeface="Palatino Linotype"/>
        <a:ea typeface=""/>
        <a:cs typeface=""/>
      </a:majorFont>
      <a:minorFont>
        <a:latin typeface="Trebuchet MS"/>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iljødirektoratet_PPT.potx" id="{2BE7F02D-049F-4DF8-8C96-65164D7CFCB3}" vid="{A9DA7FBA-9028-4B7E-88C4-5667D8771DD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Miljødirektoratet Dokument" ma:contentTypeID="0x010100D14BD004BF1C4459B890F3727F09258000B4EFC7F0637DDB40B14B11914E31874C" ma:contentTypeVersion="1" ma:contentTypeDescription="Opprett et nytt dokument. " ma:contentTypeScope="" ma:versionID="76ad220db6647f6eb03e771f8a6147b7">
  <xsd:schema xmlns:xsd="http://www.w3.org/2001/XMLSchema" xmlns:xs="http://www.w3.org/2001/XMLSchema" xmlns:p="http://schemas.microsoft.com/office/2006/metadata/properties" xmlns:ns2="99b93dda-0db1-4804-bcd9-79ac3408f7b3" targetNamespace="http://schemas.microsoft.com/office/2006/metadata/properties" ma:root="true" ma:fieldsID="a853e814dbfc07fb3f5098afb71ecf33" ns2:_="">
    <xsd:import namespace="99b93dda-0db1-4804-bcd9-79ac3408f7b3"/>
    <xsd:element name="properties">
      <xsd:complexType>
        <xsd:sequence>
          <xsd:element name="documentManagement">
            <xsd:complexType>
              <xsd:all>
                <xsd:element ref="ns2:gdc15e87e6184dc285cecc59dfe3e409" minOccurs="0"/>
                <xsd:element ref="ns2:TaxCatchAll" minOccurs="0"/>
                <xsd:element ref="ns2:TaxCatchAllLabel" minOccurs="0"/>
                <xsd:element ref="ns2:a707137999d24c5390df78a72943486a" minOccurs="0"/>
                <xsd:element ref="ns2:AvtaltDat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b93dda-0db1-4804-bcd9-79ac3408f7b3" elementFormDefault="qualified">
    <xsd:import namespace="http://schemas.microsoft.com/office/2006/documentManagement/types"/>
    <xsd:import namespace="http://schemas.microsoft.com/office/infopath/2007/PartnerControls"/>
    <xsd:element name="gdc15e87e6184dc285cecc59dfe3e409" ma:index="8" nillable="true" ma:taxonomy="true" ma:internalName="gdc15e87e6184dc285cecc59dfe3e409" ma:taxonomyFieldName="Dokumentkategori" ma:displayName="Dokumentkategori" ma:default="" ma:fieldId="{0dc15e87-e618-4dc2-85ce-cc59dfe3e409}" ma:taxonomyMulti="true" ma:sspId="f3010fb3-0ead-40f9-8418-3186255a05f9" ma:termSetId="53e1fc6a-97c5-4630-8402-445232887b95" ma:anchorId="00000000-0000-0000-0000-000000000000" ma:open="true" ma:isKeyword="false">
      <xsd:complexType>
        <xsd:sequence>
          <xsd:element ref="pc:Terms" minOccurs="0" maxOccurs="1"/>
        </xsd:sequence>
      </xsd:complexType>
    </xsd:element>
    <xsd:element name="TaxCatchAll" ma:index="9" nillable="true" ma:displayName="Taxonomy Catch All Column" ma:hidden="true" ma:list="{bbed3f32-a511-4bbc-9180-2ece4e8ad288}" ma:internalName="TaxCatchAll" ma:showField="CatchAllData" ma:web="f6d7f873-961c-4e3d-afff-619de947875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bbed3f32-a511-4bbc-9180-2ece4e8ad288}" ma:internalName="TaxCatchAllLabel" ma:readOnly="true" ma:showField="CatchAllDataLabel" ma:web="f6d7f873-961c-4e3d-afff-619de9478750">
      <xsd:complexType>
        <xsd:complexContent>
          <xsd:extension base="dms:MultiChoiceLookup">
            <xsd:sequence>
              <xsd:element name="Value" type="dms:Lookup" maxOccurs="unbounded" minOccurs="0" nillable="true"/>
            </xsd:sequence>
          </xsd:extension>
        </xsd:complexContent>
      </xsd:complexType>
    </xsd:element>
    <xsd:element name="a707137999d24c5390df78a72943486a" ma:index="12" nillable="true" ma:taxonomy="true" ma:internalName="a707137999d24c5390df78a72943486a" ma:taxonomyFieldName="Stikkord" ma:displayName="Stikkord" ma:readOnly="false" ma:default="" ma:fieldId="{a7071379-99d2-4c53-90df-78a72943486a}" ma:taxonomyMulti="true" ma:sspId="f3010fb3-0ead-40f9-8418-3186255a05f9" ma:termSetId="5b9839b4-4137-4aaf-bfa7-b3e208cd477c" ma:anchorId="00000000-0000-0000-0000-000000000000" ma:open="true" ma:isKeyword="false">
      <xsd:complexType>
        <xsd:sequence>
          <xsd:element ref="pc:Terms" minOccurs="0" maxOccurs="1"/>
        </xsd:sequence>
      </xsd:complexType>
    </xsd:element>
    <xsd:element name="AvtaltDato" ma:index="14" nillable="true" ma:displayName="Avtalt dato" ma:format="DateOnly" ma:indexed="true" ma:internalName="AvtaltDato"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f3010fb3-0ead-40f9-8418-3186255a05f9" ContentTypeId="0x010100D14BD004BF1C4459B890F3727F092580"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gdc15e87e6184dc285cecc59dfe3e409 xmlns="99b93dda-0db1-4804-bcd9-79ac3408f7b3">
      <Terms xmlns="http://schemas.microsoft.com/office/infopath/2007/PartnerControls"/>
    </gdc15e87e6184dc285cecc59dfe3e409>
    <TaxCatchAll xmlns="99b93dda-0db1-4804-bcd9-79ac3408f7b3"/>
    <a707137999d24c5390df78a72943486a xmlns="99b93dda-0db1-4804-bcd9-79ac3408f7b3">
      <Terms xmlns="http://schemas.microsoft.com/office/infopath/2007/PartnerControls"/>
    </a707137999d24c5390df78a72943486a>
    <AvtaltDato xmlns="99b93dda-0db1-4804-bcd9-79ac3408f7b3" xsi:nil="true"/>
  </documentManagement>
</p:properties>
</file>

<file path=customXml/itemProps1.xml><?xml version="1.0" encoding="utf-8"?>
<ds:datastoreItem xmlns:ds="http://schemas.openxmlformats.org/officeDocument/2006/customXml" ds:itemID="{24951914-DF49-480F-BC73-46CA6DF801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b93dda-0db1-4804-bcd9-79ac3408f7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7F7F87-FBE8-457A-8FAC-8C75732673EC}">
  <ds:schemaRefs>
    <ds:schemaRef ds:uri="Microsoft.SharePoint.Taxonomy.ContentTypeSync"/>
  </ds:schemaRefs>
</ds:datastoreItem>
</file>

<file path=customXml/itemProps3.xml><?xml version="1.0" encoding="utf-8"?>
<ds:datastoreItem xmlns:ds="http://schemas.openxmlformats.org/officeDocument/2006/customXml" ds:itemID="{455907F7-D73F-48D6-B3EA-0DDB5D43D0BE}">
  <ds:schemaRefs>
    <ds:schemaRef ds:uri="http://schemas.microsoft.com/sharepoint/v3/contenttype/forms"/>
  </ds:schemaRefs>
</ds:datastoreItem>
</file>

<file path=customXml/itemProps4.xml><?xml version="1.0" encoding="utf-8"?>
<ds:datastoreItem xmlns:ds="http://schemas.openxmlformats.org/officeDocument/2006/customXml" ds:itemID="{18FD5BF7-919B-486D-91B4-A90900E27821}">
  <ds:schemaRefs>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99b93dda-0db1-4804-bcd9-79ac3408f7b3"/>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Miljødirektoratet</Template>
  <TotalTime>1105</TotalTime>
  <Words>1140</Words>
  <Application>Microsoft Office PowerPoint</Application>
  <PresentationFormat>Widescreen</PresentationFormat>
  <Paragraphs>302</Paragraphs>
  <Slides>18</Slides>
  <Notes>8</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18</vt:i4>
      </vt:variant>
    </vt:vector>
  </HeadingPairs>
  <TitlesOfParts>
    <vt:vector size="25" baseType="lpstr">
      <vt:lpstr>Arial</vt:lpstr>
      <vt:lpstr>Calibri</vt:lpstr>
      <vt:lpstr>Palatino Linotype</vt:lpstr>
      <vt:lpstr>Times New Roman</vt:lpstr>
      <vt:lpstr>Trebuchet MS</vt:lpstr>
      <vt:lpstr>Wingdings</vt:lpstr>
      <vt:lpstr>Miljødirektoratet</vt:lpstr>
      <vt:lpstr>Helhetlig plan for Oslofjorden Årsmøte i Fagrådet for Indre Oslofjord 4. juni 2019 </vt:lpstr>
      <vt:lpstr>Presentasjonen</vt:lpstr>
      <vt:lpstr>PowerPoint-presentasjon</vt:lpstr>
      <vt:lpstr>Helhetlig plan for Oslofjorden</vt:lpstr>
      <vt:lpstr>Oppdrag fra KLD – feb -19 Helhetlig plan for Oslofjorden </vt:lpstr>
      <vt:lpstr>Eksempel strategi</vt:lpstr>
      <vt:lpstr>PowerPoint-presentasjon</vt:lpstr>
      <vt:lpstr>Innspillskonferanse 19. november 2018</vt:lpstr>
      <vt:lpstr>Oppsummering gruppearbeid Plan/plantype</vt:lpstr>
      <vt:lpstr>Oppsummering gruppearbeid - utfordringer</vt:lpstr>
      <vt:lpstr>Påvirkninger i Vann-nett på Oslofjorden middels eller stor grad</vt:lpstr>
      <vt:lpstr>Forslag vekting av temaer</vt:lpstr>
      <vt:lpstr>Utkast til disposisjon</vt:lpstr>
      <vt:lpstr>PowerPoint-presentasjon</vt:lpstr>
      <vt:lpstr>Fremdriftsplan (forslag)</vt:lpstr>
      <vt:lpstr>Involvering - bidrag til planen</vt:lpstr>
      <vt:lpstr>Bidrag fra Fagrådet </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Line Fjellvær</dc:creator>
  <cp:lastModifiedBy>Svanhild Fauskrud</cp:lastModifiedBy>
  <cp:revision>67</cp:revision>
  <cp:lastPrinted>2018-10-05T09:21:28Z</cp:lastPrinted>
  <dcterms:created xsi:type="dcterms:W3CDTF">2019-03-12T21:41:26Z</dcterms:created>
  <dcterms:modified xsi:type="dcterms:W3CDTF">2019-10-01T08:11:29Z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0x010100D14BD004BF1C4459B890F3727F09258000B4EFC7F0637DDB40B14B11914E31874C</vt:lpwstr>
  </property>
  <property fmtid="{D5CDD505-2E9C-101B-9397-08002B2CF9AE}" pid="3" name="Stikkord">
    <vt:lpwstr/>
  </property>
  <property fmtid="{D5CDD505-2E9C-101B-9397-08002B2CF9AE}" pid="4" name="Dokumentkategori">
    <vt:lpwstr/>
  </property>
</Properties>
</file>